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52"/>
  </p:notesMasterIdLst>
  <p:sldIdLst>
    <p:sldId id="256" r:id="rId6"/>
    <p:sldId id="388" r:id="rId7"/>
    <p:sldId id="385" r:id="rId8"/>
    <p:sldId id="258" r:id="rId9"/>
    <p:sldId id="520" r:id="rId10"/>
    <p:sldId id="361" r:id="rId11"/>
    <p:sldId id="530" r:id="rId12"/>
    <p:sldId id="531" r:id="rId13"/>
    <p:sldId id="443" r:id="rId14"/>
    <p:sldId id="369" r:id="rId15"/>
    <p:sldId id="532" r:id="rId16"/>
    <p:sldId id="370" r:id="rId17"/>
    <p:sldId id="371" r:id="rId18"/>
    <p:sldId id="372" r:id="rId19"/>
    <p:sldId id="448" r:id="rId20"/>
    <p:sldId id="377" r:id="rId21"/>
    <p:sldId id="378" r:id="rId22"/>
    <p:sldId id="375" r:id="rId23"/>
    <p:sldId id="376" r:id="rId24"/>
    <p:sldId id="533" r:id="rId25"/>
    <p:sldId id="449" r:id="rId26"/>
    <p:sldId id="373" r:id="rId27"/>
    <p:sldId id="419" r:id="rId28"/>
    <p:sldId id="534" r:id="rId29"/>
    <p:sldId id="535" r:id="rId30"/>
    <p:sldId id="536" r:id="rId31"/>
    <p:sldId id="422" r:id="rId32"/>
    <p:sldId id="425" r:id="rId33"/>
    <p:sldId id="334" r:id="rId34"/>
    <p:sldId id="441" r:id="rId35"/>
    <p:sldId id="431" r:id="rId36"/>
    <p:sldId id="537" r:id="rId37"/>
    <p:sldId id="433" r:id="rId38"/>
    <p:sldId id="436" r:id="rId39"/>
    <p:sldId id="437" r:id="rId40"/>
    <p:sldId id="438" r:id="rId41"/>
    <p:sldId id="541" r:id="rId42"/>
    <p:sldId id="430" r:id="rId43"/>
    <p:sldId id="432" r:id="rId44"/>
    <p:sldId id="446" r:id="rId45"/>
    <p:sldId id="291" r:id="rId46"/>
    <p:sldId id="538" r:id="rId47"/>
    <p:sldId id="400" r:id="rId48"/>
    <p:sldId id="540" r:id="rId49"/>
    <p:sldId id="451" r:id="rId50"/>
    <p:sldId id="26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Introduction" id="{7368783E-F629-4652-9E39-4467F0488F9A}">
          <p14:sldIdLst>
            <p14:sldId id="256"/>
            <p14:sldId id="388"/>
            <p14:sldId id="385"/>
            <p14:sldId id="258"/>
            <p14:sldId id="520"/>
            <p14:sldId id="361"/>
            <p14:sldId id="530"/>
            <p14:sldId id="531"/>
            <p14:sldId id="443"/>
            <p14:sldId id="369"/>
          </p14:sldIdLst>
        </p14:section>
        <p14:section name="Form a Team and Define Program" id="{4801A19C-DAA4-4027-B841-02EBC1F82042}">
          <p14:sldIdLst>
            <p14:sldId id="532"/>
            <p14:sldId id="370"/>
            <p14:sldId id="371"/>
            <p14:sldId id="372"/>
            <p14:sldId id="448"/>
            <p14:sldId id="377"/>
            <p14:sldId id="378"/>
            <p14:sldId id="375"/>
            <p14:sldId id="376"/>
            <p14:sldId id="533"/>
          </p14:sldIdLst>
        </p14:section>
        <p14:section name="Design a Sustainable Program Structure" id="{726E9C7D-6D94-4024-BAB9-099B1B1301ED}">
          <p14:sldIdLst>
            <p14:sldId id="449"/>
            <p14:sldId id="373"/>
            <p14:sldId id="419"/>
            <p14:sldId id="534"/>
            <p14:sldId id="535"/>
            <p14:sldId id="536"/>
            <p14:sldId id="422"/>
          </p14:sldIdLst>
        </p14:section>
        <p14:section name="Plan the Learner Experience" id="{DF01272B-517B-498E-A8E8-0A2DDCA219BE}">
          <p14:sldIdLst>
            <p14:sldId id="425"/>
            <p14:sldId id="334"/>
            <p14:sldId id="441"/>
            <p14:sldId id="431"/>
            <p14:sldId id="537"/>
            <p14:sldId id="433"/>
            <p14:sldId id="436"/>
            <p14:sldId id="437"/>
            <p14:sldId id="438"/>
            <p14:sldId id="541"/>
          </p14:sldIdLst>
        </p14:section>
        <p14:section name="Create an Evaluation Plan" id="{DA575E8C-BA54-4459-A15A-BD3CBD5791B1}">
          <p14:sldIdLst>
            <p14:sldId id="430"/>
            <p14:sldId id="432"/>
            <p14:sldId id="446"/>
          </p14:sldIdLst>
        </p14:section>
        <p14:section name="Wrap-Up" id="{BE88BF56-29BB-4B3E-97BF-E255383639EA}">
          <p14:sldIdLst>
            <p14:sldId id="291"/>
            <p14:sldId id="538"/>
            <p14:sldId id="400"/>
            <p14:sldId id="540"/>
            <p14:sldId id="451"/>
            <p14:sldId id="26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46A4AA-321E-B81A-F961-0F2EB6628130}" name="Andy Peterman, AIR" initials="AP" userId="Andy Peterman, AI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a Wells" initials="GW" lastIdx="24" clrIdx="0">
    <p:extLst>
      <p:ext uri="{19B8F6BF-5375-455C-9EA6-DF929625EA0E}">
        <p15:presenceInfo xmlns:p15="http://schemas.microsoft.com/office/powerpoint/2012/main" userId="S::gwells@mahernet.com::ecec0284-536f-4313-a343-b28d3f3ecb4d" providerId="AD"/>
      </p:ext>
    </p:extLst>
  </p:cmAuthor>
  <p:cmAuthor id="2" name="Debby Andrews" initials="DA" lastIdx="4" clrIdx="1">
    <p:extLst>
      <p:ext uri="{19B8F6BF-5375-455C-9EA6-DF929625EA0E}">
        <p15:presenceInfo xmlns:p15="http://schemas.microsoft.com/office/powerpoint/2012/main" userId="S::debby.andrews_safalpartners.com#ext#@appriver3651000470.onmicrosoft.com::7f0cd597-0a59-4dc9-b88d-ddde7c89a60e" providerId="AD"/>
      </p:ext>
    </p:extLst>
  </p:cmAuthor>
  <p:cmAuthor id="3" name="Debby Andrews" initials="DA [2]" lastIdx="146" clrIdx="2">
    <p:extLst>
      <p:ext uri="{19B8F6BF-5375-455C-9EA6-DF929625EA0E}">
        <p15:presenceInfo xmlns:p15="http://schemas.microsoft.com/office/powerpoint/2012/main" userId="Debby Andrews" providerId="None"/>
      </p:ext>
    </p:extLst>
  </p:cmAuthor>
  <p:cmAuthor id="4" name="Gina" initials="G" lastIdx="2" clrIdx="3">
    <p:extLst>
      <p:ext uri="{19B8F6BF-5375-455C-9EA6-DF929625EA0E}">
        <p15:presenceInfo xmlns:p15="http://schemas.microsoft.com/office/powerpoint/2012/main" userId="Gina" providerId="None"/>
      </p:ext>
    </p:extLst>
  </p:cmAuthor>
  <p:cmAuthor id="5" name="Amanda Ahlstrand" initials="AA" lastIdx="39" clrIdx="4">
    <p:extLst>
      <p:ext uri="{19B8F6BF-5375-455C-9EA6-DF929625EA0E}">
        <p15:presenceInfo xmlns:p15="http://schemas.microsoft.com/office/powerpoint/2012/main" userId="S::aahlstrand@impaqint.com::588f2ab0-fb7b-4ac7-9268-0949654cb686" providerId="AD"/>
      </p:ext>
    </p:extLst>
  </p:cmAuthor>
  <p:cmAuthor id="6" name="Michelle Carson" initials="MC" lastIdx="2" clrIdx="5">
    <p:extLst>
      <p:ext uri="{19B8F6BF-5375-455C-9EA6-DF929625EA0E}">
        <p15:presenceInfo xmlns:p15="http://schemas.microsoft.com/office/powerpoint/2012/main" userId="S::michelle.carson_safalpartners.com#ext#@appriver3651000470.onmicrosoft.com::f9d1a92f-fd94-473f-97e0-02ce5b99b1a1" providerId="AD"/>
      </p:ext>
    </p:extLst>
  </p:cmAuthor>
  <p:cmAuthor id="7" name="Amanda Ahlstrand" initials="AA [2]" lastIdx="7" clrIdx="6">
    <p:extLst>
      <p:ext uri="{19B8F6BF-5375-455C-9EA6-DF929625EA0E}">
        <p15:presenceInfo xmlns:p15="http://schemas.microsoft.com/office/powerpoint/2012/main" userId="S::aahlstrand_impaqint.com#ext#@appriver3651000470.onmicrosoft.com::1e06f4d6-5f73-4517-a8b3-3c1483173c8a" providerId="AD"/>
      </p:ext>
    </p:extLst>
  </p:cmAuthor>
  <p:cmAuthor id="8" name="Jennifer Jirous-Rapp" initials="JJ" lastIdx="6" clrIdx="7">
    <p:extLst>
      <p:ext uri="{19B8F6BF-5375-455C-9EA6-DF929625EA0E}">
        <p15:presenceInfo xmlns:p15="http://schemas.microsoft.com/office/powerpoint/2012/main" userId="S::jjrapp@mahernet.com::85d4659c-ef69-4d02-94d2-9df1d0aee245" providerId="AD"/>
      </p:ext>
    </p:extLst>
  </p:cmAuthor>
  <p:cmAuthor id="9" name="Hamilton, Kaylynn" initials="HK" lastIdx="21" clrIdx="8">
    <p:extLst>
      <p:ext uri="{19B8F6BF-5375-455C-9EA6-DF929625EA0E}">
        <p15:presenceInfo xmlns:p15="http://schemas.microsoft.com/office/powerpoint/2012/main" userId="S::klh267_psu.edu#ext#@msair.onmicrosoft.com::c286161c-2796-4bf3-8daf-2680bcbf92ec" providerId="AD"/>
      </p:ext>
    </p:extLst>
  </p:cmAuthor>
  <p:cmAuthor id="10" name="Jirous-Rapp, Jennifer" initials="JJ" lastIdx="12" clrIdx="9">
    <p:extLst>
      <p:ext uri="{19B8F6BF-5375-455C-9EA6-DF929625EA0E}">
        <p15:presenceInfo xmlns:p15="http://schemas.microsoft.com/office/powerpoint/2012/main" userId="S::jjirous-rapp@air.org::c134dfd7-dfd1-490e-b556-0ad5fd7460a5" providerId="AD"/>
      </p:ext>
    </p:extLst>
  </p:cmAuthor>
  <p:cmAuthor id="11" name="Ahlstrand, Amanda" initials="AA" lastIdx="2" clrIdx="10">
    <p:extLst>
      <p:ext uri="{19B8F6BF-5375-455C-9EA6-DF929625EA0E}">
        <p15:presenceInfo xmlns:p15="http://schemas.microsoft.com/office/powerpoint/2012/main" userId="S::aahlstrand@air.org::1c57697a-cc3e-47da-bff4-22f72f13a37b" providerId="AD"/>
      </p:ext>
    </p:extLst>
  </p:cmAuthor>
  <p:cmAuthor id="12" name="Amanda Ahlstrand" initials="AA [3]" lastIdx="16" clrIdx="11">
    <p:extLst>
      <p:ext uri="{19B8F6BF-5375-455C-9EA6-DF929625EA0E}">
        <p15:presenceInfo xmlns:p15="http://schemas.microsoft.com/office/powerpoint/2012/main" userId="Amanda Ahlstrand" providerId="None"/>
      </p:ext>
    </p:extLst>
  </p:cmAuthor>
  <p:cmAuthor id="13" name="Michelle Carson" initials="MC [2]" lastIdx="1" clrIdx="12">
    <p:extLst>
      <p:ext uri="{19B8F6BF-5375-455C-9EA6-DF929625EA0E}">
        <p15:presenceInfo xmlns:p15="http://schemas.microsoft.com/office/powerpoint/2012/main" userId="S::michelle.carson_safalpartners.com#ext#@air.org::a59790da-4408-431f-954c-aa543090b660" providerId="AD"/>
      </p:ext>
    </p:extLst>
  </p:cmAuthor>
  <p:cmAuthor id="14" name="Debby Andrews" initials="DA [3]" lastIdx="2" clrIdx="13">
    <p:extLst>
      <p:ext uri="{19B8F6BF-5375-455C-9EA6-DF929625EA0E}">
        <p15:presenceInfo xmlns:p15="http://schemas.microsoft.com/office/powerpoint/2012/main" userId="S::debby.andrews_safalpartners.com#ext#@msair.onmicrosoft.com::08cb4cc5-2fd6-4350-bd7f-6771ccd87fc4" providerId="AD"/>
      </p:ext>
    </p:extLst>
  </p:cmAuthor>
  <p:cmAuthor id="15" name="Matriccino, Chiara" initials="MC" lastIdx="9" clrIdx="14">
    <p:extLst>
      <p:ext uri="{19B8F6BF-5375-455C-9EA6-DF929625EA0E}">
        <p15:presenceInfo xmlns:p15="http://schemas.microsoft.com/office/powerpoint/2012/main" userId="S::cmatriccino@air.org::d776d1c8-2b3e-47e7-9299-67b76d1189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A79"/>
    <a:srgbClr val="315F9F"/>
    <a:srgbClr val="B45210"/>
    <a:srgbClr val="9A5A1A"/>
    <a:srgbClr val="6C3F12"/>
    <a:srgbClr val="047C7C"/>
    <a:srgbClr val="C55A11"/>
    <a:srgbClr val="B2681E"/>
    <a:srgbClr val="ECBE90"/>
    <a:srgbClr val="5E5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D1359-E0A7-4713-A7EA-E2358B29C11F}" v="1" dt="2022-08-18T18:01:07.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5" autoAdjust="0"/>
    <p:restoredTop sz="86389" autoAdjust="0"/>
  </p:normalViewPr>
  <p:slideViewPr>
    <p:cSldViewPr snapToGrid="0">
      <p:cViewPr varScale="1">
        <p:scale>
          <a:sx n="62" d="100"/>
          <a:sy n="62" d="100"/>
        </p:scale>
        <p:origin x="54" y="510"/>
      </p:cViewPr>
      <p:guideLst/>
    </p:cSldViewPr>
  </p:slideViewPr>
  <p:outlineViewPr>
    <p:cViewPr>
      <p:scale>
        <a:sx n="33" d="100"/>
        <a:sy n="33" d="100"/>
      </p:scale>
      <p:origin x="0" y="-279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0B2CF-C93D-4910-AA0E-06D3BE16E615}" type="datetimeFigureOut">
              <a:rPr lang="en-US"/>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3256F-8B53-4668-9886-06A0CB8A1E95}" type="slidenum">
              <a:rPr lang="en-US"/>
              <a:t>‹#›</a:t>
            </a:fld>
            <a:endParaRPr lang="en-US"/>
          </a:p>
        </p:txBody>
      </p:sp>
    </p:spTree>
    <p:extLst>
      <p:ext uri="{BB962C8B-B14F-4D97-AF65-F5344CB8AC3E}">
        <p14:creationId xmlns:p14="http://schemas.microsoft.com/office/powerpoint/2010/main" val="389245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E3256F-8B53-4668-9886-06A0CB8A1E95}" type="slidenum">
              <a:rPr lang="en-US" smtClean="0"/>
              <a:t>1</a:t>
            </a:fld>
            <a:endParaRPr lang="en-US"/>
          </a:p>
        </p:txBody>
      </p:sp>
    </p:spTree>
    <p:extLst>
      <p:ext uri="{BB962C8B-B14F-4D97-AF65-F5344CB8AC3E}">
        <p14:creationId xmlns:p14="http://schemas.microsoft.com/office/powerpoint/2010/main" val="103496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18</a:t>
            </a:fld>
            <a:endParaRPr lang="en-US"/>
          </a:p>
        </p:txBody>
      </p:sp>
    </p:spTree>
    <p:extLst>
      <p:ext uri="{BB962C8B-B14F-4D97-AF65-F5344CB8AC3E}">
        <p14:creationId xmlns:p14="http://schemas.microsoft.com/office/powerpoint/2010/main" val="40669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19</a:t>
            </a:fld>
            <a:endParaRPr lang="en-US"/>
          </a:p>
        </p:txBody>
      </p:sp>
    </p:spTree>
    <p:extLst>
      <p:ext uri="{BB962C8B-B14F-4D97-AF65-F5344CB8AC3E}">
        <p14:creationId xmlns:p14="http://schemas.microsoft.com/office/powerpoint/2010/main" val="88039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20</a:t>
            </a:fld>
            <a:endParaRPr lang="en-US"/>
          </a:p>
        </p:txBody>
      </p:sp>
    </p:spTree>
    <p:extLst>
      <p:ext uri="{BB962C8B-B14F-4D97-AF65-F5344CB8AC3E}">
        <p14:creationId xmlns:p14="http://schemas.microsoft.com/office/powerpoint/2010/main" val="196509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22</a:t>
            </a:fld>
            <a:endParaRPr lang="en-US"/>
          </a:p>
        </p:txBody>
      </p:sp>
    </p:spTree>
    <p:extLst>
      <p:ext uri="{BB962C8B-B14F-4D97-AF65-F5344CB8AC3E}">
        <p14:creationId xmlns:p14="http://schemas.microsoft.com/office/powerpoint/2010/main" val="2212109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23</a:t>
            </a:fld>
            <a:endParaRPr lang="en-US"/>
          </a:p>
        </p:txBody>
      </p:sp>
    </p:spTree>
    <p:extLst>
      <p:ext uri="{BB962C8B-B14F-4D97-AF65-F5344CB8AC3E}">
        <p14:creationId xmlns:p14="http://schemas.microsoft.com/office/powerpoint/2010/main" val="249938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29</a:t>
            </a:fld>
            <a:endParaRPr lang="en-US"/>
          </a:p>
        </p:txBody>
      </p:sp>
    </p:spTree>
    <p:extLst>
      <p:ext uri="{BB962C8B-B14F-4D97-AF65-F5344CB8AC3E}">
        <p14:creationId xmlns:p14="http://schemas.microsoft.com/office/powerpoint/2010/main" val="343922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38</a:t>
            </a:fld>
            <a:endParaRPr lang="en-US"/>
          </a:p>
        </p:txBody>
      </p:sp>
    </p:spTree>
    <p:extLst>
      <p:ext uri="{BB962C8B-B14F-4D97-AF65-F5344CB8AC3E}">
        <p14:creationId xmlns:p14="http://schemas.microsoft.com/office/powerpoint/2010/main" val="26404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0CE3256F-8B53-4668-9886-06A0CB8A1E95}" type="slidenum">
              <a:rPr lang="en-US" smtClean="0"/>
              <a:t>3</a:t>
            </a:fld>
            <a:endParaRPr lang="en-US"/>
          </a:p>
        </p:txBody>
      </p:sp>
    </p:spTree>
    <p:extLst>
      <p:ext uri="{BB962C8B-B14F-4D97-AF65-F5344CB8AC3E}">
        <p14:creationId xmlns:p14="http://schemas.microsoft.com/office/powerpoint/2010/main" val="60371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5</a:t>
            </a:fld>
            <a:endParaRPr lang="en-US"/>
          </a:p>
        </p:txBody>
      </p:sp>
    </p:spTree>
    <p:extLst>
      <p:ext uri="{BB962C8B-B14F-4D97-AF65-F5344CB8AC3E}">
        <p14:creationId xmlns:p14="http://schemas.microsoft.com/office/powerpoint/2010/main" val="274103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8</a:t>
            </a:fld>
            <a:endParaRPr lang="en-US"/>
          </a:p>
        </p:txBody>
      </p:sp>
    </p:spTree>
    <p:extLst>
      <p:ext uri="{BB962C8B-B14F-4D97-AF65-F5344CB8AC3E}">
        <p14:creationId xmlns:p14="http://schemas.microsoft.com/office/powerpoint/2010/main" val="210071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0CE3256F-8B53-4668-9886-06A0CB8A1E95}" type="slidenum">
              <a:rPr lang="en-US" smtClean="0"/>
              <a:t>12</a:t>
            </a:fld>
            <a:endParaRPr lang="en-US"/>
          </a:p>
        </p:txBody>
      </p:sp>
    </p:spTree>
    <p:extLst>
      <p:ext uri="{BB962C8B-B14F-4D97-AF65-F5344CB8AC3E}">
        <p14:creationId xmlns:p14="http://schemas.microsoft.com/office/powerpoint/2010/main" val="113251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13</a:t>
            </a:fld>
            <a:endParaRPr lang="en-US"/>
          </a:p>
        </p:txBody>
      </p:sp>
    </p:spTree>
    <p:extLst>
      <p:ext uri="{BB962C8B-B14F-4D97-AF65-F5344CB8AC3E}">
        <p14:creationId xmlns:p14="http://schemas.microsoft.com/office/powerpoint/2010/main" val="36127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This slide has 1 build (click).</a:t>
            </a:r>
          </a:p>
        </p:txBody>
      </p:sp>
      <p:sp>
        <p:nvSpPr>
          <p:cNvPr id="4" name="Slide Number Placeholder 3"/>
          <p:cNvSpPr>
            <a:spLocks noGrp="1"/>
          </p:cNvSpPr>
          <p:nvPr>
            <p:ph type="sldNum" sz="quarter" idx="5"/>
          </p:nvPr>
        </p:nvSpPr>
        <p:spPr/>
        <p:txBody>
          <a:bodyPr/>
          <a:lstStyle/>
          <a:p>
            <a:fld id="{0CE3256F-8B53-4668-9886-06A0CB8A1E95}" type="slidenum">
              <a:rPr lang="en-US" smtClean="0"/>
              <a:t>14</a:t>
            </a:fld>
            <a:endParaRPr lang="en-US"/>
          </a:p>
        </p:txBody>
      </p:sp>
    </p:spTree>
    <p:extLst>
      <p:ext uri="{BB962C8B-B14F-4D97-AF65-F5344CB8AC3E}">
        <p14:creationId xmlns:p14="http://schemas.microsoft.com/office/powerpoint/2010/main" val="79132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16</a:t>
            </a:fld>
            <a:endParaRPr lang="en-US"/>
          </a:p>
        </p:txBody>
      </p:sp>
    </p:spTree>
    <p:extLst>
      <p:ext uri="{BB962C8B-B14F-4D97-AF65-F5344CB8AC3E}">
        <p14:creationId xmlns:p14="http://schemas.microsoft.com/office/powerpoint/2010/main" val="322026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17</a:t>
            </a:fld>
            <a:endParaRPr lang="en-US"/>
          </a:p>
        </p:txBody>
      </p:sp>
    </p:spTree>
    <p:extLst>
      <p:ext uri="{BB962C8B-B14F-4D97-AF65-F5344CB8AC3E}">
        <p14:creationId xmlns:p14="http://schemas.microsoft.com/office/powerpoint/2010/main" val="264523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opic Titl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4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8568F27A-A732-46E4-AD2F-04AB060409D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868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1077191" y="365455"/>
            <a:ext cx="8146774" cy="1047483"/>
          </a:xfrm>
          <a:prstGeom prst="rect">
            <a:avLst/>
          </a:prstGeom>
        </p:spPr>
        <p:txBody>
          <a:bodyPr/>
          <a:lstStyle/>
          <a:p>
            <a:r>
              <a:rPr lang="en-US">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489" y="106054"/>
            <a:ext cx="929816" cy="929816"/>
          </a:xfrm>
          <a:prstGeom prst="rect">
            <a:avLst/>
          </a:prstGeom>
        </p:spPr>
      </p:pic>
      <p:sp>
        <p:nvSpPr>
          <p:cNvPr id="10" name="Footer Placeholder 1">
            <a:extLst>
              <a:ext uri="{FF2B5EF4-FFF2-40B4-BE49-F238E27FC236}">
                <a16:creationId xmlns:a16="http://schemas.microsoft.com/office/drawing/2014/main" id="{7E2828B0-B905-4AC8-9A2B-F0E7A68D9928}"/>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146303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8ECCB4A-9CA0-478F-B9F5-E3AD874819CF}"/>
              </a:ext>
            </a:extLst>
          </p:cNvPr>
          <p:cNvSpPr>
            <a:spLocks noGrp="1"/>
          </p:cNvSpPr>
          <p:nvPr>
            <p:ph type="sldNum" sz="quarter" idx="11"/>
          </p:nvPr>
        </p:nvSpPr>
        <p:spPr>
          <a:xfrm>
            <a:off x="9448800" y="6553200"/>
            <a:ext cx="2743200" cy="281601"/>
          </a:xfrm>
          <a:prstGeom prst="rect">
            <a:avLst/>
          </a:prstGeom>
        </p:spPr>
        <p:txBody>
          <a:body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13245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w/white oval on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0846B19-9F6E-4B85-BD21-0AB21439C53B}"/>
              </a:ext>
            </a:extLst>
          </p:cNvPr>
          <p:cNvSpPr/>
          <p:nvPr userDrawn="1"/>
        </p:nvSpPr>
        <p:spPr>
          <a:xfrm>
            <a:off x="4519084" y="0"/>
            <a:ext cx="7672916" cy="6858000"/>
          </a:xfrm>
          <a:custGeom>
            <a:avLst/>
            <a:gdLst>
              <a:gd name="connsiteX0" fmla="*/ 1831491 w 7672916"/>
              <a:gd name="connsiteY0" fmla="*/ 0 h 6858000"/>
              <a:gd name="connsiteX1" fmla="*/ 7672916 w 7672916"/>
              <a:gd name="connsiteY1" fmla="*/ 0 h 6858000"/>
              <a:gd name="connsiteX2" fmla="*/ 7672916 w 7672916"/>
              <a:gd name="connsiteY2" fmla="*/ 6858000 h 6858000"/>
              <a:gd name="connsiteX3" fmla="*/ 0 w 7672916"/>
              <a:gd name="connsiteY3" fmla="*/ 6858000 h 6858000"/>
              <a:gd name="connsiteX4" fmla="*/ 58096 w 7672916"/>
              <a:gd name="connsiteY4" fmla="*/ 6812856 h 6858000"/>
              <a:gd name="connsiteX5" fmla="*/ 1447891 w 7672916"/>
              <a:gd name="connsiteY5" fmla="*/ 5243645 h 6858000"/>
              <a:gd name="connsiteX6" fmla="*/ 1834777 w 7672916"/>
              <a:gd name="connsiteY6" fmla="*/ 40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2916" h="6858000">
                <a:moveTo>
                  <a:pt x="1831491" y="0"/>
                </a:moveTo>
                <a:lnTo>
                  <a:pt x="7672916" y="0"/>
                </a:lnTo>
                <a:lnTo>
                  <a:pt x="7672916" y="6858000"/>
                </a:lnTo>
                <a:lnTo>
                  <a:pt x="0" y="6858000"/>
                </a:lnTo>
                <a:lnTo>
                  <a:pt x="58096" y="6812856"/>
                </a:lnTo>
                <a:cubicBezTo>
                  <a:pt x="571978" y="6397768"/>
                  <a:pt x="1048907" y="5869000"/>
                  <a:pt x="1447891" y="5243645"/>
                </a:cubicBezTo>
                <a:cubicBezTo>
                  <a:pt x="2644843" y="3367581"/>
                  <a:pt x="2757849" y="1221659"/>
                  <a:pt x="1834777" y="4042"/>
                </a:cubicBezTo>
                <a:close/>
              </a:path>
            </a:pathLst>
          </a:cu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9E02ED-3502-4764-AD3A-3426D7BFD393}"/>
              </a:ext>
            </a:extLst>
          </p:cNvPr>
          <p:cNvSpPr>
            <a:spLocks noGrp="1"/>
          </p:cNvSpPr>
          <p:nvPr>
            <p:ph type="title"/>
          </p:nvPr>
        </p:nvSpPr>
        <p:spPr>
          <a:xfrm>
            <a:off x="7206342" y="365125"/>
            <a:ext cx="4796972" cy="2131332"/>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Footer Placeholder 1">
            <a:extLst>
              <a:ext uri="{FF2B5EF4-FFF2-40B4-BE49-F238E27FC236}">
                <a16:creationId xmlns:a16="http://schemas.microsoft.com/office/drawing/2014/main" id="{3B42F139-0D15-4E59-B88E-BE2753C0550E}"/>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
        <p:nvSpPr>
          <p:cNvPr id="10" name="Slide Number Placeholder 2">
            <a:extLst>
              <a:ext uri="{FF2B5EF4-FFF2-40B4-BE49-F238E27FC236}">
                <a16:creationId xmlns:a16="http://schemas.microsoft.com/office/drawing/2014/main" id="{9CEA7A47-F58E-4718-92CE-B8293D613D5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4" name="Text Placeholder 3">
            <a:extLst>
              <a:ext uri="{FF2B5EF4-FFF2-40B4-BE49-F238E27FC236}">
                <a16:creationId xmlns:a16="http://schemas.microsoft.com/office/drawing/2014/main" id="{A2C05823-586A-4725-87DD-F53B6081304F}"/>
              </a:ext>
            </a:extLst>
          </p:cNvPr>
          <p:cNvSpPr>
            <a:spLocks noGrp="1"/>
          </p:cNvSpPr>
          <p:nvPr>
            <p:ph type="body" sz="quarter" idx="10"/>
          </p:nvPr>
        </p:nvSpPr>
        <p:spPr>
          <a:xfrm>
            <a:off x="6923088" y="3429000"/>
            <a:ext cx="5080000" cy="2601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393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w/white oval on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0846B19-9F6E-4B85-BD21-0AB21439C53B}"/>
              </a:ext>
            </a:extLst>
          </p:cNvPr>
          <p:cNvSpPr/>
          <p:nvPr userDrawn="1"/>
        </p:nvSpPr>
        <p:spPr>
          <a:xfrm flipH="1">
            <a:off x="0" y="0"/>
            <a:ext cx="7672916" cy="6858000"/>
          </a:xfrm>
          <a:custGeom>
            <a:avLst/>
            <a:gdLst>
              <a:gd name="connsiteX0" fmla="*/ 1831491 w 7672916"/>
              <a:gd name="connsiteY0" fmla="*/ 0 h 6858000"/>
              <a:gd name="connsiteX1" fmla="*/ 7672916 w 7672916"/>
              <a:gd name="connsiteY1" fmla="*/ 0 h 6858000"/>
              <a:gd name="connsiteX2" fmla="*/ 7672916 w 7672916"/>
              <a:gd name="connsiteY2" fmla="*/ 6858000 h 6858000"/>
              <a:gd name="connsiteX3" fmla="*/ 0 w 7672916"/>
              <a:gd name="connsiteY3" fmla="*/ 6858000 h 6858000"/>
              <a:gd name="connsiteX4" fmla="*/ 58096 w 7672916"/>
              <a:gd name="connsiteY4" fmla="*/ 6812856 h 6858000"/>
              <a:gd name="connsiteX5" fmla="*/ 1447891 w 7672916"/>
              <a:gd name="connsiteY5" fmla="*/ 5243645 h 6858000"/>
              <a:gd name="connsiteX6" fmla="*/ 1834777 w 7672916"/>
              <a:gd name="connsiteY6" fmla="*/ 40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2916" h="6858000">
                <a:moveTo>
                  <a:pt x="1831491" y="0"/>
                </a:moveTo>
                <a:lnTo>
                  <a:pt x="7672916" y="0"/>
                </a:lnTo>
                <a:lnTo>
                  <a:pt x="7672916" y="6858000"/>
                </a:lnTo>
                <a:lnTo>
                  <a:pt x="0" y="6858000"/>
                </a:lnTo>
                <a:lnTo>
                  <a:pt x="58096" y="6812856"/>
                </a:lnTo>
                <a:cubicBezTo>
                  <a:pt x="571978" y="6397768"/>
                  <a:pt x="1048907" y="5869000"/>
                  <a:pt x="1447891" y="5243645"/>
                </a:cubicBezTo>
                <a:cubicBezTo>
                  <a:pt x="2644843" y="3367581"/>
                  <a:pt x="2757849" y="1221659"/>
                  <a:pt x="1834777" y="4042"/>
                </a:cubicBezTo>
                <a:close/>
              </a:path>
            </a:pathLst>
          </a:cu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9E02ED-3502-4764-AD3A-3426D7BFD393}"/>
              </a:ext>
            </a:extLst>
          </p:cNvPr>
          <p:cNvSpPr>
            <a:spLocks noGrp="1"/>
          </p:cNvSpPr>
          <p:nvPr>
            <p:ph type="title"/>
          </p:nvPr>
        </p:nvSpPr>
        <p:spPr>
          <a:xfrm>
            <a:off x="312056" y="365125"/>
            <a:ext cx="4796972" cy="2131332"/>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Footer Placeholder 1">
            <a:extLst>
              <a:ext uri="{FF2B5EF4-FFF2-40B4-BE49-F238E27FC236}">
                <a16:creationId xmlns:a16="http://schemas.microsoft.com/office/drawing/2014/main" id="{3B42F139-0D15-4E59-B88E-BE2753C0550E}"/>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p>
        </p:txBody>
      </p:sp>
      <p:sp>
        <p:nvSpPr>
          <p:cNvPr id="4" name="Text Placeholder 3">
            <a:extLst>
              <a:ext uri="{FF2B5EF4-FFF2-40B4-BE49-F238E27FC236}">
                <a16:creationId xmlns:a16="http://schemas.microsoft.com/office/drawing/2014/main" id="{A2C05823-586A-4725-87DD-F53B6081304F}"/>
              </a:ext>
            </a:extLst>
          </p:cNvPr>
          <p:cNvSpPr>
            <a:spLocks noGrp="1"/>
          </p:cNvSpPr>
          <p:nvPr>
            <p:ph type="body" sz="quarter" idx="10"/>
          </p:nvPr>
        </p:nvSpPr>
        <p:spPr>
          <a:xfrm>
            <a:off x="413431" y="3429000"/>
            <a:ext cx="5080000" cy="2601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2">
            <a:extLst>
              <a:ext uri="{FF2B5EF4-FFF2-40B4-BE49-F238E27FC236}">
                <a16:creationId xmlns:a16="http://schemas.microsoft.com/office/drawing/2014/main" id="{1FDD7048-0AA1-452B-B3AB-753FE3EB0265}"/>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377712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A32DED88-82C9-4190-B8BB-93411529FF6C}"/>
              </a:ext>
            </a:extLst>
          </p:cNvPr>
          <p:cNvSpPr>
            <a:spLocks noGrp="1"/>
          </p:cNvSpPr>
          <p:nvPr>
            <p:ph type="sldNum" sz="quarter" idx="11"/>
          </p:nvPr>
        </p:nvSpPr>
        <p:spPr>
          <a:xfrm>
            <a:off x="9448800" y="6553200"/>
            <a:ext cx="2743200" cy="281601"/>
          </a:xfrm>
          <a:prstGeom prst="rect">
            <a:avLst/>
          </a:prstGeom>
        </p:spPr>
        <p:txBody>
          <a:bodyPr/>
          <a:lstStyle/>
          <a:p>
            <a:fld id="{46BF826B-1E70-4759-AAB5-894E58C379C3}" type="slidenum">
              <a:rPr lang="en-US" sz="1050" smtClean="0"/>
              <a:pPr/>
              <a:t>‹#›</a:t>
            </a:fld>
            <a:endParaRPr lang="en-US" sz="1050"/>
          </a:p>
        </p:txBody>
      </p:sp>
      <p:sp>
        <p:nvSpPr>
          <p:cNvPr id="8" name="Footer Placeholder 1">
            <a:extLst>
              <a:ext uri="{FF2B5EF4-FFF2-40B4-BE49-F238E27FC236}">
                <a16:creationId xmlns:a16="http://schemas.microsoft.com/office/drawing/2014/main" id="{64CBEF24-1385-48B3-A071-9546E9AD5554}"/>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367798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1">
            <a:extLst>
              <a:ext uri="{FF2B5EF4-FFF2-40B4-BE49-F238E27FC236}">
                <a16:creationId xmlns:a16="http://schemas.microsoft.com/office/drawing/2014/main" id="{085666DB-A7E2-4836-8A35-F3314CF50049}"/>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175983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2">
                    <a:lumMod val="25000"/>
                  </a:schemeClr>
                </a:solidFill>
                <a:latin typeface="Verdana Pro" panose="020B0604030504040204" pitchFamily="34" charset="0"/>
              </a:defRPr>
            </a:lvl1pPr>
            <a:lvl2pPr>
              <a:defRPr>
                <a:solidFill>
                  <a:schemeClr val="bg2">
                    <a:lumMod val="25000"/>
                  </a:schemeClr>
                </a:solidFill>
                <a:latin typeface="Verdana Pro" panose="020B0604030504040204" pitchFamily="34" charset="0"/>
              </a:defRPr>
            </a:lvl2pPr>
            <a:lvl3pPr>
              <a:defRPr>
                <a:solidFill>
                  <a:schemeClr val="bg2">
                    <a:lumMod val="25000"/>
                  </a:schemeClr>
                </a:solidFill>
                <a:latin typeface="Verdana Pro" panose="020B0604030504040204" pitchFamily="34" charset="0"/>
              </a:defRPr>
            </a:lvl3pPr>
            <a:lvl4pPr>
              <a:defRPr>
                <a:solidFill>
                  <a:schemeClr val="bg2">
                    <a:lumMod val="25000"/>
                  </a:schemeClr>
                </a:solidFill>
                <a:latin typeface="Verdana Pro" panose="020B0604030504040204" pitchFamily="34" charset="0"/>
              </a:defRPr>
            </a:lvl4pPr>
            <a:lvl5pPr>
              <a:defRPr>
                <a:solidFill>
                  <a:schemeClr val="bg2">
                    <a:lumMod val="25000"/>
                  </a:schemeClr>
                </a:solidFill>
                <a:latin typeface="Verdana Pro"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26413"/>
            <a:ext cx="10515600" cy="1325563"/>
          </a:xfrm>
          <a:prstGeom prst="rect">
            <a:avLst/>
          </a:prstGeom>
        </p:spPr>
        <p:txBody>
          <a:bodyPr anchor="b"/>
          <a:lstStyle>
            <a:lvl1pPr>
              <a:defRPr baseline="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To Design, Define.</a:t>
            </a:r>
          </a:p>
        </p:txBody>
      </p:sp>
      <p:sp>
        <p:nvSpPr>
          <p:cNvPr id="4" name="Footer Placeholder 1">
            <a:extLst>
              <a:ext uri="{FF2B5EF4-FFF2-40B4-BE49-F238E27FC236}">
                <a16:creationId xmlns:a16="http://schemas.microsoft.com/office/drawing/2014/main" id="{411CA10E-B1B4-4A06-BB6B-45421857D88C}"/>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24996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7BF2D7-ACC1-47B5-BC41-977526767E14}"/>
              </a:ext>
              <a:ext uri="{C183D7F6-B498-43B3-948B-1728B52AA6E4}">
                <adec:decorative xmlns:adec="http://schemas.microsoft.com/office/drawing/2017/decorative" val="1"/>
              </a:ext>
            </a:extLst>
          </p:cNvPr>
          <p:cNvSpPr/>
          <p:nvPr userDrawn="1"/>
        </p:nvSpPr>
        <p:spPr>
          <a:xfrm>
            <a:off x="0" y="0"/>
            <a:ext cx="12192000" cy="172414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B3805C7-C521-4A78-9889-F3F9FC1BA5AA}"/>
              </a:ext>
              <a:ext uri="{C183D7F6-B498-43B3-948B-1728B52AA6E4}">
                <adec:decorative xmlns:adec="http://schemas.microsoft.com/office/drawing/2017/decorative" val="1"/>
              </a:ext>
            </a:extLst>
          </p:cNvPr>
          <p:cNvCxnSpPr>
            <a:cxnSpLocks/>
          </p:cNvCxnSpPr>
          <p:nvPr userDrawn="1"/>
        </p:nvCxnSpPr>
        <p:spPr>
          <a:xfrm>
            <a:off x="3548349" y="1492786"/>
            <a:ext cx="50953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2">
                    <a:lumMod val="25000"/>
                  </a:schemeClr>
                </a:solidFill>
                <a:latin typeface="Verdana Pro" panose="020B0604030504040204" pitchFamily="34" charset="0"/>
              </a:defRPr>
            </a:lvl1pPr>
            <a:lvl2pPr>
              <a:defRPr>
                <a:solidFill>
                  <a:schemeClr val="bg2">
                    <a:lumMod val="25000"/>
                  </a:schemeClr>
                </a:solidFill>
                <a:latin typeface="Verdana Pro" panose="020B0604030504040204" pitchFamily="34" charset="0"/>
              </a:defRPr>
            </a:lvl2pPr>
            <a:lvl3pPr>
              <a:defRPr>
                <a:solidFill>
                  <a:schemeClr val="bg2">
                    <a:lumMod val="25000"/>
                  </a:schemeClr>
                </a:solidFill>
                <a:latin typeface="Verdana Pro" panose="020B0604030504040204" pitchFamily="34" charset="0"/>
              </a:defRPr>
            </a:lvl3pPr>
            <a:lvl4pPr>
              <a:defRPr>
                <a:solidFill>
                  <a:schemeClr val="bg2">
                    <a:lumMod val="25000"/>
                  </a:schemeClr>
                </a:solidFill>
                <a:latin typeface="Verdana Pro" panose="020B0604030504040204" pitchFamily="34" charset="0"/>
              </a:defRPr>
            </a:lvl4pPr>
            <a:lvl5pPr>
              <a:defRPr>
                <a:solidFill>
                  <a:schemeClr val="bg2">
                    <a:lumMod val="25000"/>
                  </a:schemeClr>
                </a:solidFill>
                <a:latin typeface="Verdana Pro"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26413"/>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To Design, Define.</a:t>
            </a:r>
          </a:p>
        </p:txBody>
      </p:sp>
      <p:sp>
        <p:nvSpPr>
          <p:cNvPr id="4" name="Footer Placeholder 1">
            <a:extLst>
              <a:ext uri="{FF2B5EF4-FFF2-40B4-BE49-F238E27FC236}">
                <a16:creationId xmlns:a16="http://schemas.microsoft.com/office/drawing/2014/main" id="{411CA10E-B1B4-4A06-BB6B-45421857D88C}"/>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857572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Blue Background</a:t>
            </a:r>
          </a:p>
        </p:txBody>
      </p:sp>
      <p:sp>
        <p:nvSpPr>
          <p:cNvPr id="5" name="Rectangle 4">
            <a:extLst>
              <a:ext uri="{FF2B5EF4-FFF2-40B4-BE49-F238E27FC236}">
                <a16:creationId xmlns:a16="http://schemas.microsoft.com/office/drawing/2014/main" id="{3D94048E-46E3-4F3A-8EE1-D70FC6F6D44C}"/>
              </a:ext>
              <a:ext uri="{C183D7F6-B498-43B3-948B-1728B52AA6E4}">
                <adec:decorative xmlns:adec="http://schemas.microsoft.com/office/drawing/2017/decorative" val="1"/>
              </a:ext>
            </a:extLst>
          </p:cNvPr>
          <p:cNvSpPr/>
          <p:nvPr userDrawn="1"/>
        </p:nvSpPr>
        <p:spPr>
          <a:xfrm>
            <a:off x="707366" y="1391534"/>
            <a:ext cx="10788770" cy="400840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9D7DC7-F51C-45EB-BF22-DD09270A9CF3}"/>
              </a:ext>
              <a:ext uri="{C183D7F6-B498-43B3-948B-1728B52AA6E4}">
                <adec:decorative xmlns:adec="http://schemas.microsoft.com/office/drawing/2017/decorative" val="1"/>
              </a:ext>
            </a:extLst>
          </p:cNvPr>
          <p:cNvSpPr/>
          <p:nvPr userDrawn="1"/>
        </p:nvSpPr>
        <p:spPr>
          <a:xfrm>
            <a:off x="1046672" y="1696333"/>
            <a:ext cx="540588" cy="54058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56DB342-3EBE-4509-960E-69E8A05B17D0}"/>
              </a:ext>
              <a:ext uri="{C183D7F6-B498-43B3-948B-1728B52AA6E4}">
                <adec:decorative xmlns:adec="http://schemas.microsoft.com/office/drawing/2017/decorative" val="1"/>
              </a:ext>
            </a:extLst>
          </p:cNvPr>
          <p:cNvSpPr/>
          <p:nvPr userDrawn="1"/>
        </p:nvSpPr>
        <p:spPr>
          <a:xfrm>
            <a:off x="1173192" y="1822854"/>
            <a:ext cx="299049" cy="2990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419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Green Background</a:t>
            </a:r>
          </a:p>
        </p:txBody>
      </p:sp>
    </p:spTree>
    <p:extLst>
      <p:ext uri="{BB962C8B-B14F-4D97-AF65-F5344CB8AC3E}">
        <p14:creationId xmlns:p14="http://schemas.microsoft.com/office/powerpoint/2010/main" val="46597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CF34AE-15EB-4995-980E-9B210F207E1E}"/>
              </a:ext>
              <a:ext uri="{C183D7F6-B498-43B3-948B-1728B52AA6E4}">
                <adec:decorative xmlns:adec="http://schemas.microsoft.com/office/drawing/2017/decorative" val="1"/>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3" name="Text Placeholder 2">
            <a:extLst>
              <a:ext uri="{FF2B5EF4-FFF2-40B4-BE49-F238E27FC236}">
                <a16:creationId xmlns:a16="http://schemas.microsoft.com/office/drawing/2014/main" id="{699FB081-0F1A-4BD3-A2A4-8CCFEAD91941}"/>
              </a:ext>
            </a:extLst>
          </p:cNvPr>
          <p:cNvSpPr>
            <a:spLocks noGrp="1"/>
          </p:cNvSpPr>
          <p:nvPr>
            <p:ph type="body" sz="quarter" idx="10"/>
          </p:nvPr>
        </p:nvSpPr>
        <p:spPr>
          <a:xfrm>
            <a:off x="838199" y="1754980"/>
            <a:ext cx="5029200" cy="4427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CBC4D2-5C62-4AB9-953F-2B3964A9AC93}"/>
              </a:ext>
            </a:extLst>
          </p:cNvPr>
          <p:cNvSpPr>
            <a:spLocks noGrp="1"/>
          </p:cNvSpPr>
          <p:nvPr>
            <p:ph type="body" sz="quarter" idx="11"/>
          </p:nvPr>
        </p:nvSpPr>
        <p:spPr>
          <a:xfrm>
            <a:off x="6081712" y="1754980"/>
            <a:ext cx="5029200" cy="4427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7ED18AD1-8F94-49A2-91A5-78E162F6F1B5}"/>
              </a:ext>
            </a:extLst>
          </p:cNvPr>
          <p:cNvCxnSpPr/>
          <p:nvPr userDrawn="1"/>
        </p:nvCxnSpPr>
        <p:spPr>
          <a:xfrm>
            <a:off x="5973826" y="2015115"/>
            <a:ext cx="0" cy="3872459"/>
          </a:xfrm>
          <a:prstGeom prst="line">
            <a:avLst/>
          </a:prstGeom>
          <a:ln w="19050">
            <a:solidFill>
              <a:srgbClr val="315F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22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86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45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5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89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742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hat">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pic>
        <p:nvPicPr>
          <p:cNvPr id="13" name="Graphic 8" descr="Customer review">
            <a:extLst>
              <a:ext uri="{FF2B5EF4-FFF2-40B4-BE49-F238E27FC236}">
                <a16:creationId xmlns:a16="http://schemas.microsoft.com/office/drawing/2014/main" id="{93C70A64-20DF-42A4-BA1A-3DA86B52DD7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8286" y="90023"/>
            <a:ext cx="1623316" cy="1623316"/>
          </a:xfrm>
          <a:prstGeom prst="rect">
            <a:avLst/>
          </a:prstGeom>
        </p:spPr>
      </p:pic>
    </p:spTree>
    <p:extLst>
      <p:ext uri="{BB962C8B-B14F-4D97-AF65-F5344CB8AC3E}">
        <p14:creationId xmlns:p14="http://schemas.microsoft.com/office/powerpoint/2010/main" val="1617110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Poll">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55786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prstGeom prst="rect">
            <a:avLst/>
          </a:prstGeom>
        </p:spPr>
        <p:txBody>
          <a:bodyPr anchor="b">
            <a:normAutofit/>
          </a:bodyPr>
          <a:lstStyle>
            <a:lvl1pPr>
              <a:defRPr sz="5400">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Section 1: Design with purpose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047C7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23530F5-79C4-4230-B781-DE367B5EE21A}" type="datetime1">
              <a:rPr lang="en-US" smtClean="0"/>
              <a:t>8/18/2022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563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463550" y="2090058"/>
            <a:ext cx="2360613"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1">
            <a:extLst>
              <a:ext uri="{FF2B5EF4-FFF2-40B4-BE49-F238E27FC236}">
                <a16:creationId xmlns:a16="http://schemas.microsoft.com/office/drawing/2014/main" id="{A60D35A8-5146-4F47-A4AA-A451BF6AF25E}"/>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300932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1DD94C33-41CF-4CDB-B556-65406D0942AD}"/>
              </a:ext>
            </a:extLst>
          </p:cNvPr>
          <p:cNvSpPr>
            <a:spLocks noGrp="1"/>
          </p:cNvSpPr>
          <p:nvPr>
            <p:ph type="body" sz="quarter" idx="13"/>
          </p:nvPr>
        </p:nvSpPr>
        <p:spPr>
          <a:xfrm>
            <a:off x="323849" y="663252"/>
            <a:ext cx="8369707" cy="747458"/>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Arial" panose="020B0604020202020204" pitchFamily="34" charset="0"/>
                <a:cs typeface="Arial" panose="020B0604020202020204" pitchFamily="34" charset="0"/>
              </a:defRPr>
            </a:lvl2pPr>
          </a:lstStyle>
          <a:p>
            <a:pPr lvl="0"/>
            <a:r>
              <a:rPr lang="en-US" dirty="0"/>
              <a:t>Click to edit Master</a:t>
            </a:r>
          </a:p>
        </p:txBody>
      </p:sp>
      <p:sp>
        <p:nvSpPr>
          <p:cNvPr id="10" name="Footer Placeholder 1">
            <a:extLst>
              <a:ext uri="{FF2B5EF4-FFF2-40B4-BE49-F238E27FC236}">
                <a16:creationId xmlns:a16="http://schemas.microsoft.com/office/drawing/2014/main" id="{2229ADDB-3EC7-4588-BA30-6BDF0E14DE3F}"/>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11" name="Slide Number Placeholder 2">
            <a:extLst>
              <a:ext uri="{FF2B5EF4-FFF2-40B4-BE49-F238E27FC236}">
                <a16:creationId xmlns:a16="http://schemas.microsoft.com/office/drawing/2014/main" id="{7C7EAE7F-F68E-47C1-86B8-4A509692DE8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defRPr>
            </a:lvl1pPr>
          </a:lstStyle>
          <a:p>
            <a:pPr lvl="0"/>
            <a:r>
              <a:rPr lang="en-US"/>
              <a:t>Click to edit Master text styles</a:t>
            </a:r>
          </a:p>
        </p:txBody>
      </p:sp>
      <p:pic>
        <p:nvPicPr>
          <p:cNvPr id="14" name="Picture 13" descr="Breakout session icon. Three arrows extend from the same point to three breakout groups.">
            <a:extLst>
              <a:ext uri="{FF2B5EF4-FFF2-40B4-BE49-F238E27FC236}">
                <a16:creationId xmlns:a16="http://schemas.microsoft.com/office/drawing/2014/main" id="{CFE1ED79-0418-414F-BA0C-E0F71268158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0799" t="54963" r="19907"/>
          <a:stretch/>
        </p:blipFill>
        <p:spPr>
          <a:xfrm>
            <a:off x="9507792" y="1032668"/>
            <a:ext cx="1627239" cy="544296"/>
          </a:xfrm>
          <a:prstGeom prst="rect">
            <a:avLst/>
          </a:prstGeom>
        </p:spPr>
      </p:pic>
      <p:pic>
        <p:nvPicPr>
          <p:cNvPr id="16" name="Graphic 8" descr="Customer review">
            <a:extLst>
              <a:ext uri="{FF2B5EF4-FFF2-40B4-BE49-F238E27FC236}">
                <a16:creationId xmlns:a16="http://schemas.microsoft.com/office/drawing/2014/main" id="{619D1947-5EAD-4698-87BC-720B6751F3D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9081" y="824641"/>
            <a:ext cx="843225" cy="843225"/>
          </a:xfrm>
          <a:prstGeom prst="rect">
            <a:avLst/>
          </a:prstGeom>
        </p:spPr>
      </p:pic>
      <p:pic>
        <p:nvPicPr>
          <p:cNvPr id="18" name="Graphic 8" descr="Customer review">
            <a:extLst>
              <a:ext uri="{FF2B5EF4-FFF2-40B4-BE49-F238E27FC236}">
                <a16:creationId xmlns:a16="http://schemas.microsoft.com/office/drawing/2014/main" id="{BF58EDBC-00B9-4B44-A0D0-E67287B8D75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13089" y="824641"/>
            <a:ext cx="843225" cy="843225"/>
          </a:xfrm>
          <a:prstGeom prst="rect">
            <a:avLst/>
          </a:prstGeom>
        </p:spPr>
      </p:pic>
      <p:pic>
        <p:nvPicPr>
          <p:cNvPr id="19" name="Graphic 8" descr="Customer review">
            <a:extLst>
              <a:ext uri="{FF2B5EF4-FFF2-40B4-BE49-F238E27FC236}">
                <a16:creationId xmlns:a16="http://schemas.microsoft.com/office/drawing/2014/main" id="{9A1E0DAD-8338-475F-B4D5-555D320ECED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81339" y="234342"/>
            <a:ext cx="843225" cy="843225"/>
          </a:xfrm>
          <a:prstGeom prst="rect">
            <a:avLst/>
          </a:prstGeom>
        </p:spPr>
      </p:pic>
    </p:spTree>
    <p:extLst>
      <p:ext uri="{BB962C8B-B14F-4D97-AF65-F5344CB8AC3E}">
        <p14:creationId xmlns:p14="http://schemas.microsoft.com/office/powerpoint/2010/main" val="200537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sp>
        <p:nvSpPr>
          <p:cNvPr id="10" name="Footer Placeholder 1">
            <a:extLst>
              <a:ext uri="{FF2B5EF4-FFF2-40B4-BE49-F238E27FC236}">
                <a16:creationId xmlns:a16="http://schemas.microsoft.com/office/drawing/2014/main" id="{086AA680-6631-4A8B-B428-DE8633160E06}"/>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
        <p:nvSpPr>
          <p:cNvPr id="2" name="Title 1">
            <a:extLst>
              <a:ext uri="{FF2B5EF4-FFF2-40B4-BE49-F238E27FC236}">
                <a16:creationId xmlns:a16="http://schemas.microsoft.com/office/drawing/2014/main" id="{41B2E340-130B-489E-B31C-B1EB929D7A0B}"/>
              </a:ext>
            </a:extLst>
          </p:cNvPr>
          <p:cNvSpPr>
            <a:spLocks noGrp="1"/>
          </p:cNvSpPr>
          <p:nvPr>
            <p:ph type="title"/>
          </p:nvPr>
        </p:nvSpPr>
        <p:spPr>
          <a:xfrm>
            <a:off x="838200" y="669760"/>
            <a:ext cx="10515600" cy="1020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0816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re/Chat">
    <p:spTree>
      <p:nvGrpSpPr>
        <p:cNvPr id="1" name=""/>
        <p:cNvGrpSpPr/>
        <p:nvPr/>
      </p:nvGrpSpPr>
      <p:grpSpPr>
        <a:xfrm>
          <a:off x="0" y="0"/>
          <a:ext cx="0" cy="0"/>
          <a:chOff x="0" y="0"/>
          <a:chExt cx="0" cy="0"/>
        </a:xfrm>
      </p:grpSpPr>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pic>
        <p:nvPicPr>
          <p:cNvPr id="13" name="Graphic 8" descr="Customer review">
            <a:extLst>
              <a:ext uri="{FF2B5EF4-FFF2-40B4-BE49-F238E27FC236}">
                <a16:creationId xmlns:a16="http://schemas.microsoft.com/office/drawing/2014/main" id="{12192ECC-8350-422B-A866-B0B24CC3915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8286" y="90023"/>
            <a:ext cx="1623316" cy="1623316"/>
          </a:xfrm>
          <a:prstGeom prst="rect">
            <a:avLst/>
          </a:prstGeom>
        </p:spPr>
      </p:pic>
      <p:sp>
        <p:nvSpPr>
          <p:cNvPr id="8" name="Footer Placeholder 1">
            <a:extLst>
              <a:ext uri="{FF2B5EF4-FFF2-40B4-BE49-F238E27FC236}">
                <a16:creationId xmlns:a16="http://schemas.microsoft.com/office/drawing/2014/main" id="{691F29A9-2095-4807-8D5B-7483D4E071FB}"/>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61187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vl1pPr>
            <a:lvl2pPr>
              <a:lnSpc>
                <a:spcPct val="100000"/>
              </a:lnSpc>
              <a:spcBef>
                <a:spcPts val="600"/>
              </a:spcBef>
              <a:spcAft>
                <a:spcPts val="600"/>
              </a:spcAft>
              <a:defRPr/>
            </a:lvl2pPr>
            <a:lvl3pPr marL="1143000" indent="-228600">
              <a:lnSpc>
                <a:spcPct val="100000"/>
              </a:lnSpc>
              <a:spcBef>
                <a:spcPts val="600"/>
              </a:spcBef>
              <a:spcAft>
                <a:spcPts val="600"/>
              </a:spcAft>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
        <p:nvSpPr>
          <p:cNvPr id="8" name="Slide Number Placeholder 2">
            <a:extLst>
              <a:ext uri="{FF2B5EF4-FFF2-40B4-BE49-F238E27FC236}">
                <a16:creationId xmlns:a16="http://schemas.microsoft.com/office/drawing/2014/main" id="{6648F23E-0370-4E2F-B003-F79DAB785FAC}"/>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6" name="Footer Placeholder 1">
            <a:extLst>
              <a:ext uri="{FF2B5EF4-FFF2-40B4-BE49-F238E27FC236}">
                <a16:creationId xmlns:a16="http://schemas.microsoft.com/office/drawing/2014/main" id="{75FC9358-EC4C-422C-A444-36326EC2BD8A}"/>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251550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de bar">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5" name="Rectangle 4">
            <a:extLst>
              <a:ext uri="{FF2B5EF4-FFF2-40B4-BE49-F238E27FC236}">
                <a16:creationId xmlns:a16="http://schemas.microsoft.com/office/drawing/2014/main" id="{D48400A0-7570-4F7F-9A3E-BEAD14B8628E}"/>
              </a:ext>
              <a:ext uri="{C183D7F6-B498-43B3-948B-1728B52AA6E4}">
                <adec:decorative xmlns:adec="http://schemas.microsoft.com/office/drawing/2017/decorative" val="1"/>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 uri="{C183D7F6-B498-43B3-948B-1728B52AA6E4}">
                <adec:decorative xmlns:adec="http://schemas.microsoft.com/office/drawing/2017/decorative" val="1"/>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Title 8">
            <a:extLst>
              <a:ext uri="{FF2B5EF4-FFF2-40B4-BE49-F238E27FC236}">
                <a16:creationId xmlns:a16="http://schemas.microsoft.com/office/drawing/2014/main" id="{10B002DB-F8D3-46CF-B328-72517CB3B2BB}"/>
              </a:ext>
            </a:extLst>
          </p:cNvPr>
          <p:cNvSpPr>
            <a:spLocks noGrp="1"/>
          </p:cNvSpPr>
          <p:nvPr>
            <p:ph type="title"/>
          </p:nvPr>
        </p:nvSpPr>
        <p:spPr>
          <a:xfrm>
            <a:off x="76200" y="725261"/>
            <a:ext cx="2819400" cy="2115910"/>
          </a:xfrm>
          <a:prstGeom prst="rect">
            <a:avLst/>
          </a:prstGeom>
        </p:spPr>
        <p:txBody>
          <a:bodyPr/>
          <a:lstStyle>
            <a:lvl1pPr>
              <a:defRPr lang="en-US" sz="3600" kern="1200" dirty="0">
                <a:solidFill>
                  <a:schemeClr val="bg1"/>
                </a:solidFill>
                <a:latin typeface="Arial" panose="020B0604020202020204" pitchFamily="34" charset="0"/>
                <a:ea typeface="Roboto Slab" pitchFamily="2"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a:t>Click to edit Master title style</a:t>
            </a:r>
          </a:p>
        </p:txBody>
      </p:sp>
      <p:sp>
        <p:nvSpPr>
          <p:cNvPr id="10" name="Footer Placeholder 1">
            <a:extLst>
              <a:ext uri="{FF2B5EF4-FFF2-40B4-BE49-F238E27FC236}">
                <a16:creationId xmlns:a16="http://schemas.microsoft.com/office/drawing/2014/main" id="{79CC8A69-D80C-4EE8-AA2E-7B844DF4418F}"/>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p>
        </p:txBody>
      </p:sp>
      <p:sp>
        <p:nvSpPr>
          <p:cNvPr id="3" name="Text Placeholder 2">
            <a:extLst>
              <a:ext uri="{FF2B5EF4-FFF2-40B4-BE49-F238E27FC236}">
                <a16:creationId xmlns:a16="http://schemas.microsoft.com/office/drawing/2014/main" id="{4DE7C346-5D89-4A48-8A46-D2BE8C5EBF2C}"/>
              </a:ext>
            </a:extLst>
          </p:cNvPr>
          <p:cNvSpPr>
            <a:spLocks noGrp="1"/>
          </p:cNvSpPr>
          <p:nvPr>
            <p:ph type="body" sz="quarter" idx="10"/>
          </p:nvPr>
        </p:nvSpPr>
        <p:spPr>
          <a:xfrm>
            <a:off x="3190875" y="725488"/>
            <a:ext cx="8747125" cy="5478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64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sign Camp Traine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199348" y="1032648"/>
            <a:ext cx="2624815"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4" name="Picture Placeholder 3">
            <a:extLst>
              <a:ext uri="{FF2B5EF4-FFF2-40B4-BE49-F238E27FC236}">
                <a16:creationId xmlns:a16="http://schemas.microsoft.com/office/drawing/2014/main" id="{EA70003F-0431-48D3-831C-D7A1FAF9BF0B}"/>
              </a:ext>
            </a:extLst>
          </p:cNvPr>
          <p:cNvSpPr>
            <a:spLocks noGrp="1"/>
          </p:cNvSpPr>
          <p:nvPr>
            <p:ph type="pic" sz="quarter" idx="11"/>
          </p:nvPr>
        </p:nvSpPr>
        <p:spPr>
          <a:xfrm>
            <a:off x="3595557"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a:p>
        </p:txBody>
      </p:sp>
      <p:sp>
        <p:nvSpPr>
          <p:cNvPr id="9" name="Picture Placeholder 3">
            <a:extLst>
              <a:ext uri="{FF2B5EF4-FFF2-40B4-BE49-F238E27FC236}">
                <a16:creationId xmlns:a16="http://schemas.microsoft.com/office/drawing/2014/main" id="{0E5FE656-18BF-460E-B15E-C9267985AF62}"/>
              </a:ext>
            </a:extLst>
          </p:cNvPr>
          <p:cNvSpPr>
            <a:spLocks noGrp="1"/>
          </p:cNvSpPr>
          <p:nvPr>
            <p:ph type="pic" sz="quarter" idx="12"/>
          </p:nvPr>
        </p:nvSpPr>
        <p:spPr>
          <a:xfrm>
            <a:off x="6495191"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a:p>
        </p:txBody>
      </p:sp>
      <p:sp>
        <p:nvSpPr>
          <p:cNvPr id="10" name="Picture Placeholder 3">
            <a:extLst>
              <a:ext uri="{FF2B5EF4-FFF2-40B4-BE49-F238E27FC236}">
                <a16:creationId xmlns:a16="http://schemas.microsoft.com/office/drawing/2014/main" id="{CE37C197-C4DC-402A-A8D4-56649C57078E}"/>
              </a:ext>
            </a:extLst>
          </p:cNvPr>
          <p:cNvSpPr>
            <a:spLocks noGrp="1"/>
          </p:cNvSpPr>
          <p:nvPr>
            <p:ph type="pic" sz="quarter" idx="13"/>
          </p:nvPr>
        </p:nvSpPr>
        <p:spPr>
          <a:xfrm>
            <a:off x="9394824"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a:p>
        </p:txBody>
      </p:sp>
      <p:sp>
        <p:nvSpPr>
          <p:cNvPr id="12" name="Text Placeholder 11">
            <a:extLst>
              <a:ext uri="{FF2B5EF4-FFF2-40B4-BE49-F238E27FC236}">
                <a16:creationId xmlns:a16="http://schemas.microsoft.com/office/drawing/2014/main" id="{78A8B12A-7598-46D0-9EB4-8D7CCEA483F0}"/>
              </a:ext>
            </a:extLst>
          </p:cNvPr>
          <p:cNvSpPr>
            <a:spLocks noGrp="1"/>
          </p:cNvSpPr>
          <p:nvPr>
            <p:ph type="body" sz="quarter" idx="14" hasCustomPrompt="1"/>
          </p:nvPr>
        </p:nvSpPr>
        <p:spPr>
          <a:xfrm>
            <a:off x="3722740"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Name</a:t>
            </a:r>
          </a:p>
        </p:txBody>
      </p:sp>
      <p:sp>
        <p:nvSpPr>
          <p:cNvPr id="13" name="Text Placeholder 11">
            <a:extLst>
              <a:ext uri="{FF2B5EF4-FFF2-40B4-BE49-F238E27FC236}">
                <a16:creationId xmlns:a16="http://schemas.microsoft.com/office/drawing/2014/main" id="{D4509B4C-1544-427F-8848-1CD508431217}"/>
              </a:ext>
            </a:extLst>
          </p:cNvPr>
          <p:cNvSpPr>
            <a:spLocks noGrp="1"/>
          </p:cNvSpPr>
          <p:nvPr>
            <p:ph type="body" sz="quarter" idx="15" hasCustomPrompt="1"/>
          </p:nvPr>
        </p:nvSpPr>
        <p:spPr>
          <a:xfrm>
            <a:off x="6622374"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Name</a:t>
            </a:r>
          </a:p>
          <a:p>
            <a:pPr lvl="1"/>
            <a:endParaRPr lang="en-US"/>
          </a:p>
        </p:txBody>
      </p:sp>
      <p:sp>
        <p:nvSpPr>
          <p:cNvPr id="14" name="Text Placeholder 11">
            <a:extLst>
              <a:ext uri="{FF2B5EF4-FFF2-40B4-BE49-F238E27FC236}">
                <a16:creationId xmlns:a16="http://schemas.microsoft.com/office/drawing/2014/main" id="{018D11F7-7757-4533-A59F-73F1717EBD55}"/>
              </a:ext>
            </a:extLst>
          </p:cNvPr>
          <p:cNvSpPr>
            <a:spLocks noGrp="1"/>
          </p:cNvSpPr>
          <p:nvPr>
            <p:ph type="body" sz="quarter" idx="16" hasCustomPrompt="1"/>
          </p:nvPr>
        </p:nvSpPr>
        <p:spPr>
          <a:xfrm>
            <a:off x="9522008"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Name</a:t>
            </a:r>
          </a:p>
          <a:p>
            <a:pPr lvl="1"/>
            <a:endParaRPr lang="en-US"/>
          </a:p>
        </p:txBody>
      </p:sp>
      <p:sp>
        <p:nvSpPr>
          <p:cNvPr id="15" name="Footer Placeholder 1">
            <a:extLst>
              <a:ext uri="{FF2B5EF4-FFF2-40B4-BE49-F238E27FC236}">
                <a16:creationId xmlns:a16="http://schemas.microsoft.com/office/drawing/2014/main" id="{AA06AE96-E629-4303-AACE-AF6C4D78E44B}"/>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41730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BA0F-C1E1-45FF-BEF9-1E47A71BB78F}"/>
              </a:ext>
            </a:extLst>
          </p:cNvPr>
          <p:cNvSpPr>
            <a:spLocks noGrp="1"/>
          </p:cNvSpPr>
          <p:nvPr>
            <p:ph type="title"/>
          </p:nvPr>
        </p:nvSpPr>
        <p:spPr>
          <a:xfrm>
            <a:off x="838200" y="126413"/>
            <a:ext cx="10515600" cy="1325563"/>
          </a:xfrm>
          <a:prstGeom prst="rect">
            <a:avLst/>
          </a:prstGeom>
        </p:spPr>
        <p:txBody>
          <a:bodyPr/>
          <a:lstStyle/>
          <a:p>
            <a:r>
              <a:rPr lang="en-US"/>
              <a:t>Click to edit Master title style</a:t>
            </a:r>
          </a:p>
        </p:txBody>
      </p:sp>
      <p:sp>
        <p:nvSpPr>
          <p:cNvPr id="6" name="Rectangle 5">
            <a:extLst>
              <a:ext uri="{FF2B5EF4-FFF2-40B4-BE49-F238E27FC236}">
                <a16:creationId xmlns:a16="http://schemas.microsoft.com/office/drawing/2014/main" id="{FA4A5843-3250-450E-A8AC-4EDE3A31AC2A}"/>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5F9F"/>
              </a:solidFill>
            </a:endParaRPr>
          </a:p>
        </p:txBody>
      </p:sp>
      <p:sp>
        <p:nvSpPr>
          <p:cNvPr id="7" name="Rectangle 6">
            <a:extLst>
              <a:ext uri="{FF2B5EF4-FFF2-40B4-BE49-F238E27FC236}">
                <a16:creationId xmlns:a16="http://schemas.microsoft.com/office/drawing/2014/main" id="{16B4912E-1BDC-42D2-94F1-70B19F189F82}"/>
              </a:ext>
            </a:extLst>
          </p:cNvPr>
          <p:cNvSpPr/>
          <p:nvPr userDrawn="1"/>
        </p:nvSpPr>
        <p:spPr>
          <a:xfrm>
            <a:off x="8810171" y="0"/>
            <a:ext cx="3381828" cy="6858000"/>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2FA204-D53B-4251-A52D-4327AD8838CF}"/>
              </a:ext>
            </a:extLst>
          </p:cNvPr>
          <p:cNvSpPr/>
          <p:nvPr userDrawn="1"/>
        </p:nvSpPr>
        <p:spPr>
          <a:xfrm>
            <a:off x="8679768" y="711200"/>
            <a:ext cx="2808287"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4E2B1F-C7A3-4705-8DB9-33A2CF479D00}"/>
              </a:ext>
            </a:extLst>
          </p:cNvPr>
          <p:cNvSpPr/>
          <p:nvPr userDrawn="1"/>
        </p:nvSpPr>
        <p:spPr>
          <a:xfrm>
            <a:off x="2" y="2757714"/>
            <a:ext cx="4934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FF34C-83AC-4052-AF7D-60967C4A0981}"/>
              </a:ext>
            </a:extLst>
          </p:cNvPr>
          <p:cNvSpPr/>
          <p:nvPr userDrawn="1"/>
        </p:nvSpPr>
        <p:spPr>
          <a:xfrm>
            <a:off x="558802" y="2757714"/>
            <a:ext cx="2902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F9C9A4-D08C-4F93-B568-6C0A07D6A278}"/>
              </a:ext>
            </a:extLst>
          </p:cNvPr>
          <p:cNvSpPr/>
          <p:nvPr userDrawn="1"/>
        </p:nvSpPr>
        <p:spPr>
          <a:xfrm>
            <a:off x="914403" y="2757714"/>
            <a:ext cx="15965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5FEAEAC0-0819-4750-B9F3-815658946740}"/>
              </a:ext>
            </a:extLst>
          </p:cNvPr>
          <p:cNvSpPr>
            <a:spLocks noGrp="1"/>
          </p:cNvSpPr>
          <p:nvPr>
            <p:ph type="body" sz="quarter" idx="10"/>
          </p:nvPr>
        </p:nvSpPr>
        <p:spPr>
          <a:xfrm>
            <a:off x="1277938" y="2757488"/>
            <a:ext cx="2808287" cy="2489200"/>
          </a:xfrm>
          <a:prstGeom prst="rect">
            <a:avLst/>
          </a:prstGeom>
        </p:spPr>
        <p:txBody>
          <a:bodyPr>
            <a:noAutofit/>
          </a:bodyPr>
          <a:lstStyle>
            <a:lvl1pPr marL="0" indent="0">
              <a:buNone/>
              <a:defRPr sz="4400">
                <a:solidFill>
                  <a:srgbClr val="315F9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Slide Number Placeholder 3">
            <a:extLst>
              <a:ext uri="{FF2B5EF4-FFF2-40B4-BE49-F238E27FC236}">
                <a16:creationId xmlns:a16="http://schemas.microsoft.com/office/drawing/2014/main" id="{9F360FD5-485C-4E85-8D03-F2EC22242399}"/>
              </a:ext>
            </a:extLst>
          </p:cNvPr>
          <p:cNvSpPr>
            <a:spLocks noGrp="1"/>
          </p:cNvSpPr>
          <p:nvPr>
            <p:ph type="sldNum" sz="quarter" idx="12"/>
          </p:nvPr>
        </p:nvSpPr>
        <p:spPr>
          <a:xfrm>
            <a:off x="9448800" y="6553200"/>
            <a:ext cx="2743200" cy="281601"/>
          </a:xfrm>
          <a:prstGeom prst="rect">
            <a:avLst/>
          </a:prstGeom>
        </p:spPr>
        <p:txBody>
          <a:bodyPr/>
          <a:lstStyle>
            <a:lvl1pPr>
              <a:defRPr>
                <a:solidFill>
                  <a:schemeClr val="bg1"/>
                </a:solidFill>
              </a:defRPr>
            </a:lvl1pPr>
          </a:lstStyle>
          <a:p>
            <a:fld id="{46BF826B-1E70-4759-AAB5-894E58C379C3}" type="slidenum">
              <a:rPr lang="en-US" sz="1050" smtClean="0"/>
              <a:pPr/>
              <a:t>‹#›</a:t>
            </a:fld>
            <a:endParaRPr lang="en-US" sz="1050"/>
          </a:p>
        </p:txBody>
      </p:sp>
      <p:sp>
        <p:nvSpPr>
          <p:cNvPr id="15" name="Footer Placeholder 1">
            <a:extLst>
              <a:ext uri="{FF2B5EF4-FFF2-40B4-BE49-F238E27FC236}">
                <a16:creationId xmlns:a16="http://schemas.microsoft.com/office/drawing/2014/main" id="{B10903F6-BD27-4D32-ADCB-021FBC3CC264}"/>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26263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11" name="Slide Number Placeholder 2">
            <a:extLst>
              <a:ext uri="{FF2B5EF4-FFF2-40B4-BE49-F238E27FC236}">
                <a16:creationId xmlns:a16="http://schemas.microsoft.com/office/drawing/2014/main" id="{7C7EAE7F-F68E-47C1-86B8-4A509692DE8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latin typeface="Verdana Pro" panose="020B0604030504040204" pitchFamily="34" charset="0"/>
              </a:defRPr>
            </a:lvl1pPr>
          </a:lstStyle>
          <a:p>
            <a:pPr lvl="0"/>
            <a:r>
              <a:rPr lang="en-US"/>
              <a:t>Click to edit Master text styles</a:t>
            </a:r>
          </a:p>
        </p:txBody>
      </p:sp>
      <p:pic>
        <p:nvPicPr>
          <p:cNvPr id="24" name="Picture 23" descr="Breakout session icon. Three arrows extend from the same point to three breakout groups.">
            <a:extLst>
              <a:ext uri="{FF2B5EF4-FFF2-40B4-BE49-F238E27FC236}">
                <a16:creationId xmlns:a16="http://schemas.microsoft.com/office/drawing/2014/main" id="{046008AE-BA0D-48ED-A0D8-030DDEBD1FD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0799" t="54963" r="19907"/>
          <a:stretch/>
        </p:blipFill>
        <p:spPr>
          <a:xfrm>
            <a:off x="9507792" y="1032668"/>
            <a:ext cx="1627239" cy="544296"/>
          </a:xfrm>
          <a:prstGeom prst="rect">
            <a:avLst/>
          </a:prstGeom>
        </p:spPr>
      </p:pic>
      <p:pic>
        <p:nvPicPr>
          <p:cNvPr id="25" name="Graphic 8" descr="Customer review">
            <a:extLst>
              <a:ext uri="{FF2B5EF4-FFF2-40B4-BE49-F238E27FC236}">
                <a16:creationId xmlns:a16="http://schemas.microsoft.com/office/drawing/2014/main" id="{451FFA34-928F-4591-9DC1-A8D77355768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9081" y="824641"/>
            <a:ext cx="843225" cy="843225"/>
          </a:xfrm>
          <a:prstGeom prst="rect">
            <a:avLst/>
          </a:prstGeom>
        </p:spPr>
      </p:pic>
      <p:pic>
        <p:nvPicPr>
          <p:cNvPr id="26" name="Graphic 8" descr="Customer review">
            <a:extLst>
              <a:ext uri="{FF2B5EF4-FFF2-40B4-BE49-F238E27FC236}">
                <a16:creationId xmlns:a16="http://schemas.microsoft.com/office/drawing/2014/main" id="{B6662A04-C9B0-4FD8-88DB-C47CE77D47F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13089" y="824641"/>
            <a:ext cx="843225" cy="843225"/>
          </a:xfrm>
          <a:prstGeom prst="rect">
            <a:avLst/>
          </a:prstGeom>
        </p:spPr>
      </p:pic>
      <p:pic>
        <p:nvPicPr>
          <p:cNvPr id="27" name="Graphic 8" descr="Customer review">
            <a:extLst>
              <a:ext uri="{FF2B5EF4-FFF2-40B4-BE49-F238E27FC236}">
                <a16:creationId xmlns:a16="http://schemas.microsoft.com/office/drawing/2014/main" id="{8C0C6D2F-CBEF-4BD0-8CE6-7BB51908C82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81339" y="234342"/>
            <a:ext cx="843225" cy="843225"/>
          </a:xfrm>
          <a:prstGeom prst="rect">
            <a:avLst/>
          </a:prstGeom>
        </p:spPr>
      </p:pic>
      <p:sp>
        <p:nvSpPr>
          <p:cNvPr id="2" name="Title 1">
            <a:extLst>
              <a:ext uri="{FF2B5EF4-FFF2-40B4-BE49-F238E27FC236}">
                <a16:creationId xmlns:a16="http://schemas.microsoft.com/office/drawing/2014/main" id="{101DA546-3DD9-4082-BE72-8FF7ED3BC503}"/>
              </a:ext>
            </a:extLst>
          </p:cNvPr>
          <p:cNvSpPr>
            <a:spLocks noGrp="1"/>
          </p:cNvSpPr>
          <p:nvPr>
            <p:ph type="title"/>
          </p:nvPr>
        </p:nvSpPr>
        <p:spPr>
          <a:xfrm>
            <a:off x="323849" y="662354"/>
            <a:ext cx="7791451" cy="760294"/>
          </a:xfrm>
          <a:prstGeom prst="rect">
            <a:avLst/>
          </a:prstGeom>
        </p:spPr>
        <p:txBody>
          <a:bodyPr/>
          <a:lstStyle>
            <a:lvl1pPr>
              <a:defRPr lang="en-US" sz="4400" kern="1200" dirty="0">
                <a:solidFill>
                  <a:schemeClr val="bg1"/>
                </a:solidFill>
                <a:latin typeface="Arial" panose="020B0604020202020204" pitchFamily="34" charset="0"/>
                <a:ea typeface="Roboto Slab" pitchFamily="2"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a:t>Click to edit Master title style</a:t>
            </a:r>
          </a:p>
        </p:txBody>
      </p:sp>
      <p:sp>
        <p:nvSpPr>
          <p:cNvPr id="16" name="Footer Placeholder 1">
            <a:extLst>
              <a:ext uri="{FF2B5EF4-FFF2-40B4-BE49-F238E27FC236}">
                <a16:creationId xmlns:a16="http://schemas.microsoft.com/office/drawing/2014/main" id="{7890EE60-59BF-4372-BC32-55759F878059}"/>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135186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48577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1">
            <a:extLst>
              <a:ext uri="{FF2B5EF4-FFF2-40B4-BE49-F238E27FC236}">
                <a16:creationId xmlns:a16="http://schemas.microsoft.com/office/drawing/2014/main" id="{E0BFA5A1-24B3-46D4-89FF-9CDCF82F3258}"/>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2417770085"/>
      </p:ext>
    </p:extLst>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6" r:id="rId4"/>
    <p:sldLayoutId id="2147483747" r:id="rId5"/>
    <p:sldLayoutId id="2147483748" r:id="rId6"/>
    <p:sldLayoutId id="2147483755" r:id="rId7"/>
    <p:sldLayoutId id="2147483756" r:id="rId8"/>
    <p:sldLayoutId id="2147483749" r:id="rId9"/>
    <p:sldLayoutId id="2147483708" r:id="rId10"/>
    <p:sldLayoutId id="2147483751" r:id="rId11"/>
    <p:sldLayoutId id="2147483752" r:id="rId12"/>
    <p:sldLayoutId id="2147483760" r:id="rId13"/>
    <p:sldLayoutId id="2147483759" r:id="rId14"/>
    <p:sldLayoutId id="2147483651" r:id="rId15"/>
    <p:sldLayoutId id="2147483650" r:id="rId16"/>
    <p:sldLayoutId id="2147483767" r:id="rId17"/>
    <p:sldLayoutId id="2147483754" r:id="rId18"/>
    <p:sldLayoutId id="2147483753" r:id="rId19"/>
    <p:sldLayoutId id="2147483742" r:id="rId20"/>
    <p:sldLayoutId id="2147483655" r:id="rId21"/>
    <p:sldLayoutId id="2147483649" r:id="rId22"/>
    <p:sldLayoutId id="2147483758" r:id="rId23"/>
    <p:sldLayoutId id="2147483762" r:id="rId24"/>
    <p:sldLayoutId id="2147483763" r:id="rId25"/>
    <p:sldLayoutId id="2147483764" r:id="rId26"/>
    <p:sldLayoutId id="2147483765" r:id="rId27"/>
    <p:sldLayoutId id="2147483766" r:id="rId28"/>
  </p:sldLayoutIdLst>
  <p:hf hdr="0" dt="0"/>
  <p:txStyles>
    <p:title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webaim.org/intro/" TargetMode="External"/><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hyperlink" Target="https://www.youtube.com/watch?v=aMrf_MC5CO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virtualjobshadow.com/" TargetMode="External"/><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hyperlink" Target="https://www.nvcc.edu/virtualadvis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xml"/><Relationship Id="rId5" Type="http://schemas.openxmlformats.org/officeDocument/2006/relationships/image" Target="../media/image63.sv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D5806E-1BE8-4DC4-8C14-95F177E86FE7}"/>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a:ext>
            </a:extLst>
          </a:blip>
          <a:srcRect l="-173" t="6901" r="-3866" b="50850"/>
          <a:stretch/>
        </p:blipFill>
        <p:spPr>
          <a:xfrm>
            <a:off x="-21265" y="-10633"/>
            <a:ext cx="12684642" cy="3434317"/>
          </a:xfrm>
          <a:prstGeom prst="rect">
            <a:avLst/>
          </a:prstGeom>
        </p:spPr>
      </p:pic>
      <p:sp>
        <p:nvSpPr>
          <p:cNvPr id="11" name="TextBox 10">
            <a:extLst>
              <a:ext uri="{FF2B5EF4-FFF2-40B4-BE49-F238E27FC236}">
                <a16:creationId xmlns:a16="http://schemas.microsoft.com/office/drawing/2014/main" id="{FD02CA94-E8CB-480C-87C5-7D1B8A521226}"/>
              </a:ext>
            </a:extLst>
          </p:cNvPr>
          <p:cNvSpPr txBox="1"/>
          <p:nvPr/>
        </p:nvSpPr>
        <p:spPr>
          <a:xfrm>
            <a:off x="1912663" y="1736540"/>
            <a:ext cx="10289628" cy="2092881"/>
          </a:xfrm>
          <a:prstGeom prst="rect">
            <a:avLst/>
          </a:prstGeom>
          <a:noFill/>
        </p:spPr>
        <p:txBody>
          <a:bodyPr wrap="square" rtlCol="0">
            <a:spAutoFit/>
          </a:bodyPr>
          <a:lstStyle/>
          <a:p>
            <a:pPr algn="r"/>
            <a:r>
              <a:rPr lang="en-US" sz="13000" b="1" spc="-300" dirty="0">
                <a:solidFill>
                  <a:schemeClr val="bg1"/>
                </a:solidFill>
                <a:effectLst/>
              </a:rPr>
              <a:t>WELCOME!</a:t>
            </a:r>
          </a:p>
        </p:txBody>
      </p:sp>
      <p:sp>
        <p:nvSpPr>
          <p:cNvPr id="2" name="Title 1"/>
          <p:cNvSpPr>
            <a:spLocks noGrp="1"/>
          </p:cNvSpPr>
          <p:nvPr>
            <p:ph type="ctrTitle"/>
          </p:nvPr>
        </p:nvSpPr>
        <p:spPr>
          <a:xfrm>
            <a:off x="888102" y="3400619"/>
            <a:ext cx="8467002" cy="1524842"/>
          </a:xfrm>
        </p:spPr>
        <p:txBody>
          <a:bodyPr>
            <a:normAutofit/>
          </a:bodyPr>
          <a:lstStyle/>
          <a:p>
            <a:r>
              <a:rPr lang="en-US" sz="4400" dirty="0">
                <a:latin typeface="Verdana" panose="020B0604030504040204" pitchFamily="34" charset="0"/>
                <a:ea typeface="Verdana" panose="020B0604030504040204" pitchFamily="34" charset="0"/>
              </a:rPr>
              <a:t>IET Design Camp</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88102" y="4925461"/>
            <a:ext cx="9747425" cy="738142"/>
          </a:xfrm>
        </p:spPr>
        <p:txBody>
          <a:bodyPr vert="horz" lIns="91440" tIns="45720" rIns="91440" bIns="45720" rtlCol="0" anchor="t">
            <a:normAutofit/>
          </a:bodyPr>
          <a:lstStyle/>
          <a:p>
            <a:r>
              <a:rPr lang="en-US" sz="3600" dirty="0">
                <a:latin typeface="Verdana"/>
                <a:ea typeface="Verdana"/>
              </a:rPr>
              <a:t>Phase 2: Design and Plan</a:t>
            </a:r>
            <a:endParaRPr lang="en-US" dirty="0">
              <a:latin typeface="Roboto Slab"/>
            </a:endParaRPr>
          </a:p>
        </p:txBody>
      </p:sp>
      <p:pic>
        <p:nvPicPr>
          <p:cNvPr id="9" name="Picture 8" descr="AIR logo">
            <a:extLst>
              <a:ext uri="{FF2B5EF4-FFF2-40B4-BE49-F238E27FC236}">
                <a16:creationId xmlns:a16="http://schemas.microsoft.com/office/drawing/2014/main" id="{4F6FD58E-1324-4318-B6F3-57254364F5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6779" y="5811173"/>
            <a:ext cx="1532021" cy="761662"/>
          </a:xfrm>
          <a:prstGeom prst="rect">
            <a:avLst/>
          </a:prstGeom>
        </p:spPr>
      </p:pic>
      <p:pic>
        <p:nvPicPr>
          <p:cNvPr id="8" name="Picture 7" descr="Safal Partners logo">
            <a:extLst>
              <a:ext uri="{FF2B5EF4-FFF2-40B4-BE49-F238E27FC236}">
                <a16:creationId xmlns:a16="http://schemas.microsoft.com/office/drawing/2014/main" id="{4A5970C4-4E8E-443A-929E-56863EC23C5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81480" y="5829580"/>
            <a:ext cx="1690261" cy="659200"/>
          </a:xfrm>
          <a:prstGeom prst="rect">
            <a:avLst/>
          </a:prstGeom>
        </p:spPr>
      </p:pic>
    </p:spTree>
    <p:extLst>
      <p:ext uri="{BB962C8B-B14F-4D97-AF65-F5344CB8AC3E}">
        <p14:creationId xmlns:p14="http://schemas.microsoft.com/office/powerpoint/2010/main" val="22249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801B-CED6-4BFB-94FA-2547F0FC3145}"/>
              </a:ext>
            </a:extLst>
          </p:cNvPr>
          <p:cNvSpPr>
            <a:spLocks noGrp="1"/>
          </p:cNvSpPr>
          <p:nvPr>
            <p:ph type="title" idx="4294967295"/>
          </p:nvPr>
        </p:nvSpPr>
        <p:spPr>
          <a:xfrm>
            <a:off x="838200" y="649224"/>
            <a:ext cx="10515600" cy="1041464"/>
          </a:xfrm>
          <a:prstGeom prst="rect">
            <a:avLst/>
          </a:prstGeom>
        </p:spPr>
        <p:txBody>
          <a:bodyPr/>
          <a:lstStyle/>
          <a:p>
            <a:r>
              <a:rPr lang="en-US" dirty="0"/>
              <a:t>Poll: IET Involvement</a:t>
            </a:r>
          </a:p>
        </p:txBody>
      </p:sp>
      <p:sp>
        <p:nvSpPr>
          <p:cNvPr id="6" name="Text Placeholder 5">
            <a:extLst>
              <a:ext uri="{FF2B5EF4-FFF2-40B4-BE49-F238E27FC236}">
                <a16:creationId xmlns:a16="http://schemas.microsoft.com/office/drawing/2014/main" id="{ACF090FA-9208-4049-A1DE-7D4330BFD000}"/>
              </a:ext>
            </a:extLst>
          </p:cNvPr>
          <p:cNvSpPr>
            <a:spLocks noGrp="1"/>
          </p:cNvSpPr>
          <p:nvPr>
            <p:ph type="body" sz="quarter" idx="11"/>
          </p:nvPr>
        </p:nvSpPr>
        <p:spPr>
          <a:xfrm>
            <a:off x="882650" y="1798090"/>
            <a:ext cx="10815364" cy="473645"/>
          </a:xfrm>
        </p:spPr>
        <p:txBody>
          <a:bodyPr/>
          <a:lstStyle/>
          <a:p>
            <a:r>
              <a:rPr lang="en-US" sz="2400" dirty="0"/>
              <a:t>Who is typically involved in the design of your IET program?</a:t>
            </a:r>
          </a:p>
        </p:txBody>
      </p:sp>
      <p:sp>
        <p:nvSpPr>
          <p:cNvPr id="7" name="Text Placeholder 6">
            <a:extLst>
              <a:ext uri="{FF2B5EF4-FFF2-40B4-BE49-F238E27FC236}">
                <a16:creationId xmlns:a16="http://schemas.microsoft.com/office/drawing/2014/main" id="{113DAEE9-99FC-4526-AEA7-C829CF767091}"/>
              </a:ext>
            </a:extLst>
          </p:cNvPr>
          <p:cNvSpPr>
            <a:spLocks noGrp="1"/>
          </p:cNvSpPr>
          <p:nvPr>
            <p:ph type="body" sz="quarter" idx="12"/>
          </p:nvPr>
        </p:nvSpPr>
        <p:spPr>
          <a:xfrm>
            <a:off x="882650" y="2524200"/>
            <a:ext cx="9891955" cy="3776534"/>
          </a:xfrm>
        </p:spPr>
        <p:txBody>
          <a:bodyPr/>
          <a:lstStyle/>
          <a:p>
            <a:pPr>
              <a:spcAft>
                <a:spcPts val="1200"/>
              </a:spcAft>
            </a:pPr>
            <a:r>
              <a:rPr lang="en-US" dirty="0"/>
              <a:t>Choose 1:</a:t>
            </a:r>
          </a:p>
          <a:p>
            <a:pPr marL="514350" indent="-514350">
              <a:lnSpc>
                <a:spcPct val="100000"/>
              </a:lnSpc>
              <a:spcBef>
                <a:spcPts val="600"/>
              </a:spcBef>
              <a:spcAft>
                <a:spcPts val="600"/>
              </a:spcAft>
              <a:buFont typeface="+mj-lt"/>
              <a:buAutoNum type="alphaUcPeriod"/>
            </a:pPr>
            <a:r>
              <a:rPr lang="en-US" sz="2800" b="0" dirty="0">
                <a:solidFill>
                  <a:schemeClr val="tx1"/>
                </a:solidFill>
              </a:rPr>
              <a:t>Only ABE staff/instructors are involved</a:t>
            </a:r>
          </a:p>
          <a:p>
            <a:pPr marL="514350" indent="-514350">
              <a:lnSpc>
                <a:spcPct val="100000"/>
              </a:lnSpc>
              <a:spcBef>
                <a:spcPts val="600"/>
              </a:spcBef>
              <a:spcAft>
                <a:spcPts val="600"/>
              </a:spcAft>
              <a:buFont typeface="+mj-lt"/>
              <a:buAutoNum type="alphaUcPeriod"/>
            </a:pPr>
            <a:r>
              <a:rPr lang="en-US" sz="2800" b="0" dirty="0">
                <a:solidFill>
                  <a:schemeClr val="tx1"/>
                </a:solidFill>
              </a:rPr>
              <a:t>ABE staff/instructors and technical training provider</a:t>
            </a:r>
          </a:p>
          <a:p>
            <a:pPr marL="514350" indent="-514350">
              <a:lnSpc>
                <a:spcPct val="100000"/>
              </a:lnSpc>
              <a:spcBef>
                <a:spcPts val="600"/>
              </a:spcBef>
              <a:spcAft>
                <a:spcPts val="600"/>
              </a:spcAft>
              <a:buFont typeface="+mj-lt"/>
              <a:buAutoNum type="alphaUcPeriod"/>
            </a:pPr>
            <a:r>
              <a:rPr lang="en-US" sz="2800" b="0" dirty="0">
                <a:solidFill>
                  <a:schemeClr val="tx1"/>
                </a:solidFill>
              </a:rPr>
              <a:t>A team of people from diverse partner agencies</a:t>
            </a:r>
          </a:p>
          <a:p>
            <a:pPr marL="514350" indent="-514350">
              <a:lnSpc>
                <a:spcPct val="100000"/>
              </a:lnSpc>
              <a:spcBef>
                <a:spcPts val="600"/>
              </a:spcBef>
              <a:spcAft>
                <a:spcPts val="600"/>
              </a:spcAft>
              <a:buFont typeface="+mj-lt"/>
              <a:buAutoNum type="alphaUcPeriod"/>
            </a:pPr>
            <a:r>
              <a:rPr lang="en-US" sz="2800" b="0" dirty="0">
                <a:solidFill>
                  <a:schemeClr val="tx1"/>
                </a:solidFill>
              </a:rPr>
              <a:t>It depends on the IET program focus/goals</a:t>
            </a:r>
          </a:p>
          <a:p>
            <a:pPr marL="514350" indent="-514350">
              <a:lnSpc>
                <a:spcPct val="100000"/>
              </a:lnSpc>
              <a:spcBef>
                <a:spcPts val="600"/>
              </a:spcBef>
              <a:spcAft>
                <a:spcPts val="600"/>
              </a:spcAft>
              <a:buFont typeface="+mj-lt"/>
              <a:buAutoNum type="alphaUcPeriod"/>
            </a:pPr>
            <a:r>
              <a:rPr lang="en-US" sz="2800" b="0" dirty="0">
                <a:solidFill>
                  <a:schemeClr val="tx1"/>
                </a:solidFill>
              </a:rPr>
              <a:t>I’m not sure/I don’t know</a:t>
            </a:r>
          </a:p>
        </p:txBody>
      </p:sp>
      <p:sp>
        <p:nvSpPr>
          <p:cNvPr id="8" name="Footer Placeholder 1">
            <a:extLst>
              <a:ext uri="{FF2B5EF4-FFF2-40B4-BE49-F238E27FC236}">
                <a16:creationId xmlns:a16="http://schemas.microsoft.com/office/drawing/2014/main" id="{37DC0CEA-970A-4776-80FD-15A0216BB470}"/>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2: Design and Plan</a:t>
            </a:r>
          </a:p>
        </p:txBody>
      </p:sp>
      <p:sp>
        <p:nvSpPr>
          <p:cNvPr id="4" name="Slide Number Placeholder 3">
            <a:extLst>
              <a:ext uri="{FF2B5EF4-FFF2-40B4-BE49-F238E27FC236}">
                <a16:creationId xmlns:a16="http://schemas.microsoft.com/office/drawing/2014/main" id="{31417F8C-BCB0-4B1E-B8F0-53A4E04FB5F8}"/>
              </a:ext>
            </a:extLst>
          </p:cNvPr>
          <p:cNvSpPr>
            <a:spLocks noGrp="1"/>
          </p:cNvSpPr>
          <p:nvPr>
            <p:ph type="sldNum" sz="quarter" idx="4"/>
          </p:nvPr>
        </p:nvSpPr>
        <p:spPr/>
        <p:txBody>
          <a:bodyPr/>
          <a:lstStyle/>
          <a:p>
            <a:fld id="{46BF826B-1E70-4759-AAB5-894E58C379C3}" type="slidenum">
              <a:rPr lang="en-US" sz="1050" smtClean="0"/>
              <a:pPr/>
              <a:t>10</a:t>
            </a:fld>
            <a:endParaRPr lang="en-US" sz="1050"/>
          </a:p>
        </p:txBody>
      </p:sp>
    </p:spTree>
    <p:extLst>
      <p:ext uri="{BB962C8B-B14F-4D97-AF65-F5344CB8AC3E}">
        <p14:creationId xmlns:p14="http://schemas.microsoft.com/office/powerpoint/2010/main" val="182629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95980"/>
            <a:ext cx="10515600" cy="2852737"/>
          </a:xfrm>
        </p:spPr>
        <p:txBody>
          <a:bodyPr>
            <a:normAutofit/>
          </a:bodyPr>
          <a:lstStyle/>
          <a:p>
            <a:r>
              <a:rPr lang="en-US" sz="4400" dirty="0">
                <a:latin typeface="Arial" panose="020B0604020202020204" pitchFamily="34" charset="0"/>
                <a:cs typeface="Arial" panose="020B0604020202020204" pitchFamily="34" charset="0"/>
              </a:rPr>
              <a:t>Form a Team and Define the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IET Program and Goals</a:t>
            </a:r>
          </a:p>
        </p:txBody>
      </p:sp>
      <p:sp>
        <p:nvSpPr>
          <p:cNvPr id="3" name="Content Placeholder 2"/>
          <p:cNvSpPr>
            <a:spLocks noGrp="1"/>
          </p:cNvSpPr>
          <p:nvPr>
            <p:ph type="body" idx="1"/>
          </p:nvPr>
        </p:nvSpPr>
        <p:spPr>
          <a:xfrm>
            <a:off x="831850" y="4512129"/>
            <a:ext cx="10831614" cy="2148738"/>
          </a:xfrm>
        </p:spPr>
        <p:txBody>
          <a:bodyPr>
            <a:normAutofit/>
          </a:bodyPr>
          <a:lstStyle/>
          <a:p>
            <a:r>
              <a:rPr lang="en-US" dirty="0">
                <a:latin typeface="Verdana" panose="020B0604030504040204" pitchFamily="34" charset="0"/>
                <a:ea typeface="Verdana" panose="020B0604030504040204" pitchFamily="34" charset="0"/>
              </a:rPr>
              <a:t>IET Planning Tool</a:t>
            </a:r>
          </a:p>
          <a:p>
            <a:r>
              <a:rPr lang="en-US" dirty="0">
                <a:latin typeface="Verdana" panose="020B0604030504040204" pitchFamily="34" charset="0"/>
                <a:ea typeface="Verdana" panose="020B0604030504040204" pitchFamily="34" charset="0"/>
              </a:rPr>
              <a:t>Design Team Composition and Purpose Statement</a:t>
            </a:r>
          </a:p>
          <a:p>
            <a:r>
              <a:rPr lang="en-US" dirty="0"/>
              <a:t>IET Program Goals and Outcomes</a:t>
            </a:r>
          </a:p>
          <a:p>
            <a:r>
              <a:rPr lang="en-US" dirty="0">
                <a:latin typeface="Verdana" panose="020B0604030504040204" pitchFamily="34" charset="0"/>
                <a:ea typeface="Verdana" panose="020B0604030504040204" pitchFamily="34" charset="0"/>
              </a:rPr>
              <a:t>Key Decision Points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8" name="Footer Placeholder 3">
            <a:extLst>
              <a:ext uri="{FF2B5EF4-FFF2-40B4-BE49-F238E27FC236}">
                <a16:creationId xmlns:a16="http://schemas.microsoft.com/office/drawing/2014/main" id="{3F5B40EF-D7CB-47EC-865A-9C9E21631452}"/>
              </a:ext>
            </a:extLst>
          </p:cNvPr>
          <p:cNvSpPr txBox="1">
            <a:spLocks/>
          </p:cNvSpPr>
          <p:nvPr/>
        </p:nvSpPr>
        <p:spPr>
          <a:xfrm>
            <a:off x="0" y="6553200"/>
            <a:ext cx="4114800" cy="281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2: Design and Plan</a:t>
            </a:r>
            <a:endParaRPr lang="en-US" sz="1050" dirty="0"/>
          </a:p>
        </p:txBody>
      </p:sp>
      <p:sp>
        <p:nvSpPr>
          <p:cNvPr id="6" name="Slide Number Placeholder 3">
            <a:extLst>
              <a:ext uri="{FF2B5EF4-FFF2-40B4-BE49-F238E27FC236}">
                <a16:creationId xmlns:a16="http://schemas.microsoft.com/office/drawing/2014/main" id="{A452ED37-CD7E-4141-8268-09C6ED4BA380}"/>
              </a:ext>
            </a:extLst>
          </p:cNvPr>
          <p:cNvSpPr txBox="1">
            <a:spLocks/>
          </p:cNvSpPr>
          <p:nvPr/>
        </p:nvSpPr>
        <p:spPr>
          <a:xfrm>
            <a:off x="9448800" y="6575232"/>
            <a:ext cx="2743200" cy="281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11</a:t>
            </a:fld>
            <a:endParaRPr lang="en-US" sz="1050">
              <a:solidFill>
                <a:srgbClr val="315F9F"/>
              </a:solidFill>
            </a:endParaRPr>
          </a:p>
        </p:txBody>
      </p:sp>
    </p:spTree>
    <p:extLst>
      <p:ext uri="{BB962C8B-B14F-4D97-AF65-F5344CB8AC3E}">
        <p14:creationId xmlns:p14="http://schemas.microsoft.com/office/powerpoint/2010/main" val="147464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60A9-072D-482A-B56E-0D733E1287DE}"/>
              </a:ext>
            </a:extLst>
          </p:cNvPr>
          <p:cNvSpPr>
            <a:spLocks noGrp="1"/>
          </p:cNvSpPr>
          <p:nvPr>
            <p:ph type="title"/>
          </p:nvPr>
        </p:nvSpPr>
        <p:spPr>
          <a:prstGeom prst="rect">
            <a:avLst/>
          </a:prstGeom>
        </p:spPr>
        <p:txBody>
          <a:bodyPr anchor="b"/>
          <a:lstStyle/>
          <a:p>
            <a:r>
              <a:rPr lang="en-US" dirty="0"/>
              <a:t>IET Planning Tool</a:t>
            </a:r>
          </a:p>
        </p:txBody>
      </p:sp>
      <p:pic>
        <p:nvPicPr>
          <p:cNvPr id="6" name="Picture 5" descr="Screenshot from the Team Information topic of the IET Planning Tool. The page includes an area for the purpose statement and a table to capture team members' information.">
            <a:extLst>
              <a:ext uri="{FF2B5EF4-FFF2-40B4-BE49-F238E27FC236}">
                <a16:creationId xmlns:a16="http://schemas.microsoft.com/office/drawing/2014/main" id="{8AEDB993-A63F-4449-9B9B-2A26400EB3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0571" y="206084"/>
            <a:ext cx="5968821" cy="4612271"/>
          </a:xfrm>
          <a:prstGeom prst="rect">
            <a:avLst/>
          </a:prstGeom>
          <a:effectLst>
            <a:outerShdw blurRad="50800" dist="38100" dir="5400000" algn="t" rotWithShape="0">
              <a:prstClr val="black">
                <a:alpha val="40000"/>
              </a:prstClr>
            </a:outerShdw>
          </a:effectLst>
        </p:spPr>
      </p:pic>
      <p:pic>
        <p:nvPicPr>
          <p:cNvPr id="7" name="Picture 6" descr="Screenshot from the IET Program Summary topic of the IET Planning Tool. The page includes a table to capture information about the program, such as the title, target occupation, career pathway, and goals.">
            <a:extLst>
              <a:ext uri="{FF2B5EF4-FFF2-40B4-BE49-F238E27FC236}">
                <a16:creationId xmlns:a16="http://schemas.microsoft.com/office/drawing/2014/main" id="{FF097365-C359-4E70-B51C-D5D0FCA6E6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6146" y="1163760"/>
            <a:ext cx="5973004" cy="4612271"/>
          </a:xfrm>
          <a:prstGeom prst="rect">
            <a:avLst/>
          </a:prstGeom>
          <a:effectLst>
            <a:outerShdw blurRad="50800" dist="38100" dir="5400000" algn="t" rotWithShape="0">
              <a:prstClr val="black">
                <a:alpha val="40000"/>
              </a:prstClr>
            </a:outerShdw>
          </a:effectLst>
        </p:spPr>
      </p:pic>
      <p:pic>
        <p:nvPicPr>
          <p:cNvPr id="8" name="Picture 7" descr="Screenshot from the Funding Matrix topic of the IET Planning Tool. The page includes a table to capture funding information, such as budget allocation, partner budget requirements, funding sources, eligibility requirements, and reporting requirements.">
            <a:extLst>
              <a:ext uri="{FF2B5EF4-FFF2-40B4-BE49-F238E27FC236}">
                <a16:creationId xmlns:a16="http://schemas.microsoft.com/office/drawing/2014/main" id="{C64D2331-9F67-489C-9984-AC43F65627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1108" y="1901501"/>
            <a:ext cx="5973004" cy="4615503"/>
          </a:xfrm>
          <a:prstGeom prst="rect">
            <a:avLst/>
          </a:prstGeom>
          <a:effectLst>
            <a:outerShdw blurRad="50800" dist="38100" dir="5400000" algn="t" rotWithShape="0">
              <a:prstClr val="black">
                <a:alpha val="40000"/>
              </a:prstClr>
            </a:outerShdw>
          </a:effectLst>
        </p:spPr>
      </p:pic>
      <p:sp>
        <p:nvSpPr>
          <p:cNvPr id="11" name="Footer Placeholder 3">
            <a:extLst>
              <a:ext uri="{FF2B5EF4-FFF2-40B4-BE49-F238E27FC236}">
                <a16:creationId xmlns:a16="http://schemas.microsoft.com/office/drawing/2014/main" id="{C3265E15-D2B0-48F5-A21F-775E891C4285}"/>
              </a:ext>
            </a:extLst>
          </p:cNvPr>
          <p:cNvSpPr>
            <a:spLocks noGrp="1"/>
          </p:cNvSpPr>
          <p:nvPr>
            <p:ph type="ftr" sz="quarter" idx="3"/>
          </p:nvPr>
        </p:nvSpPr>
        <p:spPr/>
        <p:txBody>
          <a:bodyPr/>
          <a:lstStyle/>
          <a:p>
            <a:r>
              <a:rPr lang="en-US" sz="1050"/>
              <a:t>Phase 2: Design and Plan</a:t>
            </a:r>
          </a:p>
        </p:txBody>
      </p:sp>
      <p:sp>
        <p:nvSpPr>
          <p:cNvPr id="13" name="Slide Number Placeholder 4">
            <a:extLst>
              <a:ext uri="{FF2B5EF4-FFF2-40B4-BE49-F238E27FC236}">
                <a16:creationId xmlns:a16="http://schemas.microsoft.com/office/drawing/2014/main" id="{03130A44-B592-4778-9A67-BBEA82CDFBDD}"/>
              </a:ext>
            </a:extLst>
          </p:cNvPr>
          <p:cNvSpPr>
            <a:spLocks noGrp="1"/>
          </p:cNvSpPr>
          <p:nvPr>
            <p:ph type="sldNum" sz="quarter" idx="4"/>
          </p:nvPr>
        </p:nvSpPr>
        <p:spPr/>
        <p:txBody>
          <a:bodyPr/>
          <a:lstStyle/>
          <a:p>
            <a:fld id="{46BF826B-1E70-4759-AAB5-894E58C379C3}" type="slidenum">
              <a:rPr lang="en-US" sz="1050" smtClean="0"/>
              <a:pPr/>
              <a:t>12</a:t>
            </a:fld>
            <a:endParaRPr lang="en-US" sz="1050"/>
          </a:p>
        </p:txBody>
      </p:sp>
    </p:spTree>
    <p:extLst>
      <p:ext uri="{BB962C8B-B14F-4D97-AF65-F5344CB8AC3E}">
        <p14:creationId xmlns:p14="http://schemas.microsoft.com/office/powerpoint/2010/main" val="18329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CA8E20-3E90-44D7-9614-8FF9B569C4C5}"/>
              </a:ext>
            </a:extLst>
          </p:cNvPr>
          <p:cNvSpPr>
            <a:spLocks noGrp="1"/>
          </p:cNvSpPr>
          <p:nvPr>
            <p:ph type="title"/>
          </p:nvPr>
        </p:nvSpPr>
        <p:spPr/>
        <p:txBody>
          <a:bodyPr/>
          <a:lstStyle/>
          <a:p>
            <a:r>
              <a:rPr lang="en-US" dirty="0"/>
              <a:t>Design Team Composition</a:t>
            </a:r>
          </a:p>
        </p:txBody>
      </p:sp>
      <p:sp>
        <p:nvSpPr>
          <p:cNvPr id="6" name="Text Placeholder 5">
            <a:extLst>
              <a:ext uri="{FF2B5EF4-FFF2-40B4-BE49-F238E27FC236}">
                <a16:creationId xmlns:a16="http://schemas.microsoft.com/office/drawing/2014/main" id="{973256E0-9608-46CA-BEB1-0A318878BF23}"/>
              </a:ext>
            </a:extLst>
          </p:cNvPr>
          <p:cNvSpPr>
            <a:spLocks noGrp="1"/>
          </p:cNvSpPr>
          <p:nvPr>
            <p:ph type="body" sz="quarter" idx="10"/>
          </p:nvPr>
        </p:nvSpPr>
        <p:spPr>
          <a:xfrm>
            <a:off x="995363" y="1436688"/>
            <a:ext cx="8616723" cy="4760912"/>
          </a:xfrm>
        </p:spPr>
        <p:txBody>
          <a:bodyPr lIns="91440" tIns="45720" rIns="91440" bIns="45720" anchor="t"/>
          <a:lstStyle/>
          <a:p>
            <a:r>
              <a:rPr lang="en-US" dirty="0"/>
              <a:t>Why a Design Team?</a:t>
            </a:r>
          </a:p>
          <a:p>
            <a:pPr marL="1371600" lvl="0">
              <a:spcAft>
                <a:spcPts val="0"/>
              </a:spcAft>
              <a:buClrTx/>
            </a:pPr>
            <a:r>
              <a:rPr lang="en-US" sz="2000" b="1" dirty="0">
                <a:solidFill>
                  <a:srgbClr val="047C7C"/>
                </a:solidFill>
                <a:latin typeface="Verdana" panose="020B0604030504040204" pitchFamily="34" charset="0"/>
                <a:ea typeface="Verdana" panose="020B0604030504040204" pitchFamily="34" charset="0"/>
              </a:rPr>
              <a:t>To inform your IET program design and ensure it connects to a viable career pathway</a:t>
            </a:r>
            <a:endParaRPr lang="en-US" sz="800" dirty="0"/>
          </a:p>
          <a:p>
            <a:r>
              <a:rPr lang="en-US" dirty="0"/>
              <a:t>Potential Design Team Members</a:t>
            </a:r>
          </a:p>
          <a:p>
            <a:pPr marL="517525" lvl="1" indent="-288925" fontAlgn="base">
              <a:spcAft>
                <a:spcPts val="300"/>
              </a:spcAft>
            </a:pPr>
            <a:r>
              <a:rPr lang="en-US" sz="2000" spc="-30" dirty="0"/>
              <a:t>Postsecondary education and training providers (e.g., community colleges, technical schools, apprenticeships) ​</a:t>
            </a:r>
          </a:p>
          <a:p>
            <a:pPr marL="517525" lvl="1" indent="-288925" fontAlgn="base">
              <a:spcAft>
                <a:spcPts val="300"/>
              </a:spcAft>
            </a:pPr>
            <a:r>
              <a:rPr lang="en-US" sz="2000" spc="-30" dirty="0"/>
              <a:t>Workforce Development Board or American Job Center representatives ​</a:t>
            </a:r>
          </a:p>
          <a:p>
            <a:pPr marL="517525" lvl="1" indent="-288925" fontAlgn="base">
              <a:spcAft>
                <a:spcPts val="300"/>
              </a:spcAft>
            </a:pPr>
            <a:r>
              <a:rPr lang="en-US" sz="2000" spc="-30" dirty="0"/>
              <a:t>Community-based organizations​</a:t>
            </a:r>
          </a:p>
          <a:p>
            <a:pPr marL="517525" lvl="1" indent="-288925" fontAlgn="base">
              <a:spcAft>
                <a:spcPts val="300"/>
              </a:spcAft>
            </a:pPr>
            <a:r>
              <a:rPr lang="en-US" sz="2000" spc="-30" dirty="0"/>
              <a:t>Health and human services providers ​</a:t>
            </a:r>
          </a:p>
          <a:p>
            <a:pPr marL="517525" lvl="1" indent="-288925" fontAlgn="base">
              <a:spcAft>
                <a:spcPts val="300"/>
              </a:spcAft>
            </a:pPr>
            <a:r>
              <a:rPr lang="en-US" sz="2000" spc="-30" dirty="0">
                <a:latin typeface="Verdana Pro"/>
              </a:rPr>
              <a:t>Local and state government officials </a:t>
            </a:r>
          </a:p>
          <a:p>
            <a:pPr marL="517525" lvl="1" indent="-288925">
              <a:spcAft>
                <a:spcPts val="300"/>
              </a:spcAft>
            </a:pPr>
            <a:r>
              <a:rPr lang="en-US" sz="2000" spc="-30" dirty="0">
                <a:latin typeface="Verdana Pro"/>
              </a:rPr>
              <a:t>Employers​</a:t>
            </a:r>
            <a:endParaRPr lang="en-US" sz="2000" dirty="0"/>
          </a:p>
        </p:txBody>
      </p:sp>
      <p:pic>
        <p:nvPicPr>
          <p:cNvPr id="14" name="Graphic 13">
            <a:extLst>
              <a:ext uri="{FF2B5EF4-FFF2-40B4-BE49-F238E27FC236}">
                <a16:creationId xmlns:a16="http://schemas.microsoft.com/office/drawing/2014/main" id="{8F60104C-01B2-454B-B09C-FD47942421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6197" y="1744728"/>
            <a:ext cx="1136079" cy="1136079"/>
          </a:xfrm>
          <a:prstGeom prst="rect">
            <a:avLst/>
          </a:prstGeom>
        </p:spPr>
      </p:pic>
      <p:pic>
        <p:nvPicPr>
          <p:cNvPr id="3" name="Picture 2" descr="TIP: Use the resource mapping results from your Research and Assess work.">
            <a:extLst>
              <a:ext uri="{FF2B5EF4-FFF2-40B4-BE49-F238E27FC236}">
                <a16:creationId xmlns:a16="http://schemas.microsoft.com/office/drawing/2014/main" id="{C05184F5-30A6-42F0-8A66-18A415F3AB59}"/>
              </a:ext>
            </a:extLst>
          </p:cNvPr>
          <p:cNvPicPr>
            <a:picLocks noChangeAspect="1"/>
          </p:cNvPicPr>
          <p:nvPr/>
        </p:nvPicPr>
        <p:blipFill>
          <a:blip r:embed="rId5"/>
          <a:stretch>
            <a:fillRect/>
          </a:stretch>
        </p:blipFill>
        <p:spPr>
          <a:xfrm>
            <a:off x="9012819" y="3471631"/>
            <a:ext cx="2700762" cy="2780017"/>
          </a:xfrm>
          <a:prstGeom prst="rect">
            <a:avLst/>
          </a:prstGeom>
        </p:spPr>
      </p:pic>
      <p:sp>
        <p:nvSpPr>
          <p:cNvPr id="13" name="Footer Placeholder 3">
            <a:extLst>
              <a:ext uri="{FF2B5EF4-FFF2-40B4-BE49-F238E27FC236}">
                <a16:creationId xmlns:a16="http://schemas.microsoft.com/office/drawing/2014/main" id="{8F5A3CEF-7C95-42CD-B888-F6C86E8826FC}"/>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16" name="Slide Number Placeholder 4">
            <a:extLst>
              <a:ext uri="{FF2B5EF4-FFF2-40B4-BE49-F238E27FC236}">
                <a16:creationId xmlns:a16="http://schemas.microsoft.com/office/drawing/2014/main" id="{8561B84C-E739-45C4-9F2B-BBBF5A98F5C3}"/>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13</a:t>
            </a:fld>
            <a:endParaRPr lang="en-US" sz="1050"/>
          </a:p>
        </p:txBody>
      </p:sp>
    </p:spTree>
    <p:extLst>
      <p:ext uri="{BB962C8B-B14F-4D97-AF65-F5344CB8AC3E}">
        <p14:creationId xmlns:p14="http://schemas.microsoft.com/office/powerpoint/2010/main" val="282297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2C49-2591-4D5C-8393-2C63BBAFD49A}"/>
              </a:ext>
            </a:extLst>
          </p:cNvPr>
          <p:cNvSpPr>
            <a:spLocks noGrp="1"/>
          </p:cNvSpPr>
          <p:nvPr>
            <p:ph type="title"/>
          </p:nvPr>
        </p:nvSpPr>
        <p:spPr/>
        <p:txBody>
          <a:bodyPr/>
          <a:lstStyle/>
          <a:p>
            <a:r>
              <a:rPr lang="en-US" dirty="0"/>
              <a:t>Team Purpose Statement</a:t>
            </a:r>
          </a:p>
        </p:txBody>
      </p:sp>
      <p:sp>
        <p:nvSpPr>
          <p:cNvPr id="3" name="Text Placeholder 2">
            <a:extLst>
              <a:ext uri="{FF2B5EF4-FFF2-40B4-BE49-F238E27FC236}">
                <a16:creationId xmlns:a16="http://schemas.microsoft.com/office/drawing/2014/main" id="{06437DB8-01EE-4251-8F72-40B66ABA1F3E}"/>
              </a:ext>
            </a:extLst>
          </p:cNvPr>
          <p:cNvSpPr>
            <a:spLocks noGrp="1"/>
          </p:cNvSpPr>
          <p:nvPr>
            <p:ph type="body" sz="quarter" idx="10"/>
          </p:nvPr>
        </p:nvSpPr>
        <p:spPr/>
        <p:txBody>
          <a:bodyPr/>
          <a:lstStyle/>
          <a:p>
            <a:r>
              <a:rPr lang="en-US" sz="2000" dirty="0"/>
              <a:t>A team purpose statement clarifies the need for and expectations of the team to potential members, including:</a:t>
            </a:r>
          </a:p>
          <a:p>
            <a:pPr marL="457200" indent="-457200">
              <a:buFont typeface="Wingdings" panose="05000000000000000000" pitchFamily="2" charset="2"/>
              <a:buChar char="§"/>
            </a:pPr>
            <a:r>
              <a:rPr lang="en-US" sz="2000" dirty="0"/>
              <a:t>What the team will do</a:t>
            </a:r>
          </a:p>
          <a:p>
            <a:pPr marL="457200" indent="-457200">
              <a:buFont typeface="Wingdings" panose="05000000000000000000" pitchFamily="2" charset="2"/>
              <a:buChar char="§"/>
            </a:pPr>
            <a:r>
              <a:rPr lang="en-US" sz="2000" dirty="0"/>
              <a:t>For whom</a:t>
            </a:r>
          </a:p>
          <a:p>
            <a:pPr marL="457200" indent="-457200">
              <a:buFont typeface="Wingdings" panose="05000000000000000000" pitchFamily="2" charset="2"/>
              <a:buChar char="§"/>
            </a:pPr>
            <a:r>
              <a:rPr lang="en-US" sz="2000" dirty="0"/>
              <a:t>Why</a:t>
            </a:r>
          </a:p>
        </p:txBody>
      </p:sp>
      <p:pic>
        <p:nvPicPr>
          <p:cNvPr id="4" name="Picture 3" descr="Screenshot of the Team Information section of the IET Planning Tool. This page also includes a field in which to input a purpose statement. ">
            <a:extLst>
              <a:ext uri="{FF2B5EF4-FFF2-40B4-BE49-F238E27FC236}">
                <a16:creationId xmlns:a16="http://schemas.microsoft.com/office/drawing/2014/main" id="{277ADFA6-940D-43B6-B253-7F7FDD8876A1}"/>
              </a:ext>
            </a:extLst>
          </p:cNvPr>
          <p:cNvPicPr>
            <a:picLocks noChangeAspect="1"/>
          </p:cNvPicPr>
          <p:nvPr/>
        </p:nvPicPr>
        <p:blipFill>
          <a:blip r:embed="rId3"/>
          <a:stretch>
            <a:fillRect/>
          </a:stretch>
        </p:blipFill>
        <p:spPr>
          <a:xfrm>
            <a:off x="995363" y="2797739"/>
            <a:ext cx="10821338" cy="3755461"/>
          </a:xfrm>
          <a:prstGeom prst="rect">
            <a:avLst/>
          </a:prstGeom>
        </p:spPr>
      </p:pic>
      <p:sp>
        <p:nvSpPr>
          <p:cNvPr id="9" name="Footer Placeholder 3">
            <a:extLst>
              <a:ext uri="{FF2B5EF4-FFF2-40B4-BE49-F238E27FC236}">
                <a16:creationId xmlns:a16="http://schemas.microsoft.com/office/drawing/2014/main" id="{DCF56A9D-4D25-44A8-9397-114342BE8F51}"/>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10" name="Slide Number Placeholder 4">
            <a:extLst>
              <a:ext uri="{FF2B5EF4-FFF2-40B4-BE49-F238E27FC236}">
                <a16:creationId xmlns:a16="http://schemas.microsoft.com/office/drawing/2014/main" id="{C88AE7C1-4E3E-4B8D-BE2C-F0747E17479D}"/>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14</a:t>
            </a:fld>
            <a:endParaRPr lang="en-US" sz="1050"/>
          </a:p>
        </p:txBody>
      </p:sp>
    </p:spTree>
    <p:extLst>
      <p:ext uri="{BB962C8B-B14F-4D97-AF65-F5344CB8AC3E}">
        <p14:creationId xmlns:p14="http://schemas.microsoft.com/office/powerpoint/2010/main" val="83703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C4C7-9B60-4ED8-B775-331C544D990E}"/>
              </a:ext>
            </a:extLst>
          </p:cNvPr>
          <p:cNvSpPr>
            <a:spLocks noGrp="1"/>
          </p:cNvSpPr>
          <p:nvPr>
            <p:ph type="title"/>
          </p:nvPr>
        </p:nvSpPr>
        <p:spPr>
          <a:prstGeom prst="rect">
            <a:avLst/>
          </a:prstGeom>
        </p:spPr>
        <p:txBody>
          <a:bodyPr/>
          <a:lstStyle/>
          <a:p>
            <a:r>
              <a:rPr lang="en-US" sz="3800" dirty="0"/>
              <a:t>IET Goals and Outcomes: SMART Goals</a:t>
            </a:r>
            <a:endParaRPr lang="en-US" dirty="0"/>
          </a:p>
        </p:txBody>
      </p:sp>
      <p:pic>
        <p:nvPicPr>
          <p:cNvPr id="4" name="Picture 3">
            <a:extLst>
              <a:ext uri="{FF2B5EF4-FFF2-40B4-BE49-F238E27FC236}">
                <a16:creationId xmlns:a16="http://schemas.microsoft.com/office/drawing/2014/main" id="{3BF7ADFF-0278-4FA0-8EF5-33896D490A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30761" y="2903620"/>
            <a:ext cx="2493480" cy="2493480"/>
          </a:xfrm>
          <a:prstGeom prst="rect">
            <a:avLst/>
          </a:prstGeom>
        </p:spPr>
      </p:pic>
      <p:sp>
        <p:nvSpPr>
          <p:cNvPr id="6" name="Content Placeholder 1">
            <a:extLst>
              <a:ext uri="{FF2B5EF4-FFF2-40B4-BE49-F238E27FC236}">
                <a16:creationId xmlns:a16="http://schemas.microsoft.com/office/drawing/2014/main" id="{FF3805FB-CAD6-4237-8EEC-E477944452BC}"/>
              </a:ext>
            </a:extLst>
          </p:cNvPr>
          <p:cNvSpPr txBox="1">
            <a:spLocks/>
          </p:cNvSpPr>
          <p:nvPr/>
        </p:nvSpPr>
        <p:spPr>
          <a:xfrm>
            <a:off x="4819529" y="624610"/>
            <a:ext cx="4490947" cy="6990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200"/>
              </a:spcBef>
              <a:buFont typeface="Wingdings" panose="05000000000000000000" pitchFamily="2" charset="2"/>
              <a:buNone/>
            </a:pPr>
            <a:r>
              <a:rPr lang="en-US" sz="3200" dirty="0">
                <a:solidFill>
                  <a:srgbClr val="047C7C"/>
                </a:solidFill>
              </a:rPr>
              <a:t>SMART</a:t>
            </a:r>
            <a:r>
              <a:rPr lang="en-US" sz="3200" dirty="0"/>
              <a:t> Goals are:</a:t>
            </a:r>
          </a:p>
        </p:txBody>
      </p:sp>
      <p:pic>
        <p:nvPicPr>
          <p:cNvPr id="3" name="Picture 2" descr="SMART goals are specific, measurable, achievable, relevant, and time-bound.">
            <a:extLst>
              <a:ext uri="{FF2B5EF4-FFF2-40B4-BE49-F238E27FC236}">
                <a16:creationId xmlns:a16="http://schemas.microsoft.com/office/drawing/2014/main" id="{E0684C11-2053-4C30-AD27-67536A1E009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552881" y="1323702"/>
            <a:ext cx="6639119" cy="4566300"/>
          </a:xfrm>
          <a:prstGeom prst="rect">
            <a:avLst/>
          </a:prstGeom>
        </p:spPr>
      </p:pic>
      <p:sp>
        <p:nvSpPr>
          <p:cNvPr id="9" name="Footer Placeholder 3">
            <a:extLst>
              <a:ext uri="{FF2B5EF4-FFF2-40B4-BE49-F238E27FC236}">
                <a16:creationId xmlns:a16="http://schemas.microsoft.com/office/drawing/2014/main" id="{BBB5D081-08C3-4A79-8F54-120EC342E957}"/>
              </a:ext>
            </a:extLst>
          </p:cNvPr>
          <p:cNvSpPr>
            <a:spLocks noGrp="1"/>
          </p:cNvSpPr>
          <p:nvPr>
            <p:ph type="ftr" sz="quarter" idx="3"/>
          </p:nvPr>
        </p:nvSpPr>
        <p:spPr/>
        <p:txBody>
          <a:bodyPr/>
          <a:lstStyle/>
          <a:p>
            <a:r>
              <a:rPr lang="en-US" sz="1050"/>
              <a:t>Phase 2: Design and Plan</a:t>
            </a:r>
          </a:p>
        </p:txBody>
      </p:sp>
      <p:sp>
        <p:nvSpPr>
          <p:cNvPr id="10" name="Slide Number Placeholder 4">
            <a:extLst>
              <a:ext uri="{FF2B5EF4-FFF2-40B4-BE49-F238E27FC236}">
                <a16:creationId xmlns:a16="http://schemas.microsoft.com/office/drawing/2014/main" id="{76F90001-E743-4D42-8EEB-516ECF2F6E32}"/>
              </a:ext>
            </a:extLst>
          </p:cNvPr>
          <p:cNvSpPr>
            <a:spLocks noGrp="1"/>
          </p:cNvSpPr>
          <p:nvPr>
            <p:ph type="sldNum" sz="quarter" idx="4"/>
          </p:nvPr>
        </p:nvSpPr>
        <p:spPr/>
        <p:txBody>
          <a:bodyPr/>
          <a:lstStyle/>
          <a:p>
            <a:fld id="{46BF826B-1E70-4759-AAB5-894E58C379C3}" type="slidenum">
              <a:rPr lang="en-US" sz="1050" smtClean="0"/>
              <a:pPr/>
              <a:t>15</a:t>
            </a:fld>
            <a:endParaRPr lang="en-US" sz="1050"/>
          </a:p>
        </p:txBody>
      </p:sp>
    </p:spTree>
    <p:extLst>
      <p:ext uri="{BB962C8B-B14F-4D97-AF65-F5344CB8AC3E}">
        <p14:creationId xmlns:p14="http://schemas.microsoft.com/office/powerpoint/2010/main" val="427422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C68-6566-445B-B560-0C2B604EECE9}"/>
              </a:ext>
            </a:extLst>
          </p:cNvPr>
          <p:cNvSpPr>
            <a:spLocks noGrp="1"/>
          </p:cNvSpPr>
          <p:nvPr>
            <p:ph type="title"/>
          </p:nvPr>
        </p:nvSpPr>
        <p:spPr/>
        <p:txBody>
          <a:bodyPr/>
          <a:lstStyle/>
          <a:p>
            <a:r>
              <a:rPr lang="en-US" dirty="0"/>
              <a:t>Three Types of IET Goals</a:t>
            </a:r>
          </a:p>
        </p:txBody>
      </p:sp>
      <p:pic>
        <p:nvPicPr>
          <p:cNvPr id="7" name="Graphic 3">
            <a:extLst>
              <a:ext uri="{FF2B5EF4-FFF2-40B4-BE49-F238E27FC236}">
                <a16:creationId xmlns:a16="http://schemas.microsoft.com/office/drawing/2014/main" id="{6FCB9035-078C-4253-8FC4-E9AD941282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88584" y="0"/>
            <a:ext cx="1951361" cy="1951361"/>
          </a:xfrm>
          <a:prstGeom prst="rect">
            <a:avLst/>
          </a:prstGeom>
        </p:spPr>
      </p:pic>
      <p:pic>
        <p:nvPicPr>
          <p:cNvPr id="4" name="Picture 3" descr="The three types of I E T goals are 1) learner goals, 2) program goals, and 3) partner goals.">
            <a:extLst>
              <a:ext uri="{FF2B5EF4-FFF2-40B4-BE49-F238E27FC236}">
                <a16:creationId xmlns:a16="http://schemas.microsoft.com/office/drawing/2014/main" id="{66AEFF2B-FC6A-4512-AFE8-AE2EFABAB02B}"/>
              </a:ext>
            </a:extLst>
          </p:cNvPr>
          <p:cNvPicPr>
            <a:picLocks noChangeAspect="1"/>
          </p:cNvPicPr>
          <p:nvPr/>
        </p:nvPicPr>
        <p:blipFill>
          <a:blip r:embed="rId5"/>
          <a:stretch>
            <a:fillRect/>
          </a:stretch>
        </p:blipFill>
        <p:spPr>
          <a:xfrm>
            <a:off x="874318" y="2002469"/>
            <a:ext cx="10553091" cy="1536325"/>
          </a:xfrm>
          <a:prstGeom prst="rect">
            <a:avLst/>
          </a:prstGeom>
        </p:spPr>
      </p:pic>
      <p:pic>
        <p:nvPicPr>
          <p:cNvPr id="5" name="Picture 4" descr="TIP: Goals should align to the evaluation/continuous improvement process for the program.">
            <a:extLst>
              <a:ext uri="{FF2B5EF4-FFF2-40B4-BE49-F238E27FC236}">
                <a16:creationId xmlns:a16="http://schemas.microsoft.com/office/drawing/2014/main" id="{EC0FBC00-0485-48B6-AD10-58471CBC3000}"/>
              </a:ext>
            </a:extLst>
          </p:cNvPr>
          <p:cNvPicPr>
            <a:picLocks noChangeAspect="1"/>
          </p:cNvPicPr>
          <p:nvPr/>
        </p:nvPicPr>
        <p:blipFill>
          <a:blip r:embed="rId6"/>
          <a:stretch>
            <a:fillRect/>
          </a:stretch>
        </p:blipFill>
        <p:spPr>
          <a:xfrm>
            <a:off x="3948012" y="4199041"/>
            <a:ext cx="3767655" cy="2005758"/>
          </a:xfrm>
          <a:prstGeom prst="rect">
            <a:avLst/>
          </a:prstGeom>
        </p:spPr>
      </p:pic>
      <p:sp>
        <p:nvSpPr>
          <p:cNvPr id="17" name="Footer Placeholder 3">
            <a:extLst>
              <a:ext uri="{FF2B5EF4-FFF2-40B4-BE49-F238E27FC236}">
                <a16:creationId xmlns:a16="http://schemas.microsoft.com/office/drawing/2014/main" id="{CAF76765-5FA8-498B-B8AD-5E9E00D55654}"/>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18" name="Slide Number Placeholder 4">
            <a:extLst>
              <a:ext uri="{FF2B5EF4-FFF2-40B4-BE49-F238E27FC236}">
                <a16:creationId xmlns:a16="http://schemas.microsoft.com/office/drawing/2014/main" id="{E7034299-3494-43E1-954A-498526E4E45D}"/>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16</a:t>
            </a:fld>
            <a:endParaRPr lang="en-US" sz="1050"/>
          </a:p>
        </p:txBody>
      </p:sp>
    </p:spTree>
    <p:extLst>
      <p:ext uri="{BB962C8B-B14F-4D97-AF65-F5344CB8AC3E}">
        <p14:creationId xmlns:p14="http://schemas.microsoft.com/office/powerpoint/2010/main" val="341984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C68-6566-445B-B560-0C2B604EECE9}"/>
              </a:ext>
            </a:extLst>
          </p:cNvPr>
          <p:cNvSpPr>
            <a:spLocks noGrp="1"/>
          </p:cNvSpPr>
          <p:nvPr>
            <p:ph type="title"/>
          </p:nvPr>
        </p:nvSpPr>
        <p:spPr/>
        <p:txBody>
          <a:bodyPr/>
          <a:lstStyle/>
          <a:p>
            <a:r>
              <a:rPr lang="en-US" dirty="0"/>
              <a:t>Three Types of IET Goals </a:t>
            </a:r>
            <a:r>
              <a:rPr lang="en-US" sz="2800" dirty="0"/>
              <a:t>(cont.)</a:t>
            </a:r>
          </a:p>
        </p:txBody>
      </p:sp>
      <p:pic>
        <p:nvPicPr>
          <p:cNvPr id="7" name="Graphic 3">
            <a:extLst>
              <a:ext uri="{FF2B5EF4-FFF2-40B4-BE49-F238E27FC236}">
                <a16:creationId xmlns:a16="http://schemas.microsoft.com/office/drawing/2014/main" id="{6FCB9035-078C-4253-8FC4-E9AD941282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88584" y="0"/>
            <a:ext cx="1951361" cy="1951361"/>
          </a:xfrm>
          <a:prstGeom prst="rect">
            <a:avLst/>
          </a:prstGeom>
        </p:spPr>
      </p:pic>
      <p:pic>
        <p:nvPicPr>
          <p:cNvPr id="4" name="Picture 3">
            <a:extLst>
              <a:ext uri="{FF2B5EF4-FFF2-40B4-BE49-F238E27FC236}">
                <a16:creationId xmlns:a16="http://schemas.microsoft.com/office/drawing/2014/main" id="{03DD395B-D68D-4965-8044-40A993B8A57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9858" y="1565958"/>
            <a:ext cx="3170195" cy="1536325"/>
          </a:xfrm>
          <a:prstGeom prst="rect">
            <a:avLst/>
          </a:prstGeom>
        </p:spPr>
      </p:pic>
      <p:sp>
        <p:nvSpPr>
          <p:cNvPr id="21" name="Text Placeholder 2">
            <a:extLst>
              <a:ext uri="{FF2B5EF4-FFF2-40B4-BE49-F238E27FC236}">
                <a16:creationId xmlns:a16="http://schemas.microsoft.com/office/drawing/2014/main" id="{80080D1C-A0C4-41DB-8B49-AC85407C61C3}"/>
              </a:ext>
            </a:extLst>
          </p:cNvPr>
          <p:cNvSpPr txBox="1">
            <a:spLocks/>
          </p:cNvSpPr>
          <p:nvPr/>
        </p:nvSpPr>
        <p:spPr>
          <a:xfrm>
            <a:off x="4162331" y="1783080"/>
            <a:ext cx="5773057" cy="1426611"/>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latin typeface="Verdana"/>
                <a:ea typeface="Verdana"/>
              </a:rPr>
              <a:t>Learner </a:t>
            </a:r>
            <a:r>
              <a:rPr lang="en-US" sz="2000" dirty="0">
                <a:latin typeface="Verdana"/>
                <a:ea typeface="Verdana"/>
              </a:rPr>
              <a:t>goals describe expected successful workforce and academic outcomes for the target population.</a:t>
            </a:r>
          </a:p>
        </p:txBody>
      </p:sp>
      <p:sp>
        <p:nvSpPr>
          <p:cNvPr id="3" name="Text Placeholder 2">
            <a:extLst>
              <a:ext uri="{FF2B5EF4-FFF2-40B4-BE49-F238E27FC236}">
                <a16:creationId xmlns:a16="http://schemas.microsoft.com/office/drawing/2014/main" id="{F98D6033-915A-42EE-AFD3-34061BE46778}"/>
              </a:ext>
            </a:extLst>
          </p:cNvPr>
          <p:cNvSpPr>
            <a:spLocks noGrp="1"/>
          </p:cNvSpPr>
          <p:nvPr>
            <p:ph type="body" sz="quarter" idx="10"/>
          </p:nvPr>
        </p:nvSpPr>
        <p:spPr>
          <a:xfrm>
            <a:off x="1382485" y="3388649"/>
            <a:ext cx="9485383" cy="1204142"/>
          </a:xfrm>
          <a:ln w="28575">
            <a:solidFill>
              <a:srgbClr val="315F9F"/>
            </a:solidFill>
          </a:ln>
        </p:spPr>
        <p:txBody>
          <a:bodyPr lIns="0" tIns="91440" rIns="0" bIns="0"/>
          <a:lstStyle/>
          <a:p>
            <a:pPr marL="182880" lvl="1" indent="0">
              <a:buNone/>
            </a:pPr>
            <a:r>
              <a:rPr lang="en-US" sz="2000" b="1" dirty="0">
                <a:solidFill>
                  <a:srgbClr val="315F9F"/>
                </a:solidFill>
              </a:rPr>
              <a:t>Example: </a:t>
            </a:r>
            <a:r>
              <a:rPr lang="en-US" sz="2000" dirty="0"/>
              <a:t>Learners will gain the academic and technical skills required to attain Manufacturing Technician Level 1 Certification upon successful completion of the 12-week session.</a:t>
            </a:r>
          </a:p>
        </p:txBody>
      </p:sp>
      <p:sp>
        <p:nvSpPr>
          <p:cNvPr id="12" name="Footer Placeholder 3">
            <a:extLst>
              <a:ext uri="{FF2B5EF4-FFF2-40B4-BE49-F238E27FC236}">
                <a16:creationId xmlns:a16="http://schemas.microsoft.com/office/drawing/2014/main" id="{DF08AD6C-D814-4F20-9A91-DFF895D8D107}"/>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13" name="Slide Number Placeholder 4">
            <a:extLst>
              <a:ext uri="{FF2B5EF4-FFF2-40B4-BE49-F238E27FC236}">
                <a16:creationId xmlns:a16="http://schemas.microsoft.com/office/drawing/2014/main" id="{1C4D75B8-9F3A-41A7-A960-FF216925050F}"/>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17</a:t>
            </a:fld>
            <a:endParaRPr lang="en-US" sz="1050"/>
          </a:p>
        </p:txBody>
      </p:sp>
    </p:spTree>
    <p:extLst>
      <p:ext uri="{BB962C8B-B14F-4D97-AF65-F5344CB8AC3E}">
        <p14:creationId xmlns:p14="http://schemas.microsoft.com/office/powerpoint/2010/main" val="367093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C68-6566-445B-B560-0C2B604EECE9}"/>
              </a:ext>
            </a:extLst>
          </p:cNvPr>
          <p:cNvSpPr>
            <a:spLocks noGrp="1"/>
          </p:cNvSpPr>
          <p:nvPr>
            <p:ph type="title"/>
          </p:nvPr>
        </p:nvSpPr>
        <p:spPr/>
        <p:txBody>
          <a:bodyPr/>
          <a:lstStyle/>
          <a:p>
            <a:r>
              <a:rPr lang="en-US" dirty="0"/>
              <a:t>Three Types of IET Goals </a:t>
            </a:r>
            <a:r>
              <a:rPr lang="en-US" sz="2800" dirty="0"/>
              <a:t>(cont. 1)</a:t>
            </a:r>
          </a:p>
        </p:txBody>
      </p:sp>
      <p:pic>
        <p:nvPicPr>
          <p:cNvPr id="7" name="Graphic 3">
            <a:extLst>
              <a:ext uri="{FF2B5EF4-FFF2-40B4-BE49-F238E27FC236}">
                <a16:creationId xmlns:a16="http://schemas.microsoft.com/office/drawing/2014/main" id="{6FCB9035-078C-4253-8FC4-E9AD941282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88584" y="0"/>
            <a:ext cx="1951361" cy="1951361"/>
          </a:xfrm>
          <a:prstGeom prst="rect">
            <a:avLst/>
          </a:prstGeom>
        </p:spPr>
      </p:pic>
      <p:pic>
        <p:nvPicPr>
          <p:cNvPr id="4" name="Picture 3">
            <a:extLst>
              <a:ext uri="{FF2B5EF4-FFF2-40B4-BE49-F238E27FC236}">
                <a16:creationId xmlns:a16="http://schemas.microsoft.com/office/drawing/2014/main" id="{53BBD580-780A-4970-9F3E-D3B82DDCCA4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34799" y="1596753"/>
            <a:ext cx="3170195" cy="1536325"/>
          </a:xfrm>
          <a:prstGeom prst="rect">
            <a:avLst/>
          </a:prstGeom>
        </p:spPr>
      </p:pic>
      <p:sp>
        <p:nvSpPr>
          <p:cNvPr id="20" name="Text Placeholder 2">
            <a:extLst>
              <a:ext uri="{FF2B5EF4-FFF2-40B4-BE49-F238E27FC236}">
                <a16:creationId xmlns:a16="http://schemas.microsoft.com/office/drawing/2014/main" id="{CE127E5B-4927-45FA-AB8A-6B4B47ADE608}"/>
              </a:ext>
            </a:extLst>
          </p:cNvPr>
          <p:cNvSpPr txBox="1">
            <a:spLocks/>
          </p:cNvSpPr>
          <p:nvPr/>
        </p:nvSpPr>
        <p:spPr>
          <a:xfrm>
            <a:off x="4198617" y="1810889"/>
            <a:ext cx="5573486" cy="1273629"/>
          </a:xfrm>
          <a:prstGeom prst="rect">
            <a:avLst/>
          </a:prstGeom>
        </p:spPr>
        <p:txBody>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a:p>
            <a:pPr>
              <a:spcBef>
                <a:spcPts val="0"/>
              </a:spcBef>
            </a:pPr>
            <a:r>
              <a:rPr lang="en-US" sz="2000" b="1" dirty="0"/>
              <a:t>Program </a:t>
            </a:r>
            <a:r>
              <a:rPr lang="en-US" sz="2000" dirty="0"/>
              <a:t>goals describe the overall desired outcomes of the program.</a:t>
            </a:r>
          </a:p>
        </p:txBody>
      </p:sp>
      <p:sp>
        <p:nvSpPr>
          <p:cNvPr id="3" name="Text Placeholder 2">
            <a:extLst>
              <a:ext uri="{FF2B5EF4-FFF2-40B4-BE49-F238E27FC236}">
                <a16:creationId xmlns:a16="http://schemas.microsoft.com/office/drawing/2014/main" id="{F98D6033-915A-42EE-AFD3-34061BE46778}"/>
              </a:ext>
            </a:extLst>
          </p:cNvPr>
          <p:cNvSpPr>
            <a:spLocks noGrp="1"/>
          </p:cNvSpPr>
          <p:nvPr>
            <p:ph type="body" sz="quarter" idx="10"/>
          </p:nvPr>
        </p:nvSpPr>
        <p:spPr>
          <a:xfrm>
            <a:off x="1346200" y="3446768"/>
            <a:ext cx="9391754" cy="1747665"/>
          </a:xfrm>
          <a:ln w="28575">
            <a:solidFill>
              <a:srgbClr val="315F9F"/>
            </a:solidFill>
          </a:ln>
        </p:spPr>
        <p:txBody>
          <a:bodyPr tIns="91440" rIns="91440" bIns="91440"/>
          <a:lstStyle/>
          <a:p>
            <a:pPr marL="182880" lvl="1" indent="0">
              <a:buNone/>
            </a:pPr>
            <a:r>
              <a:rPr lang="en-US" sz="2000" b="1" dirty="0">
                <a:solidFill>
                  <a:srgbClr val="315F9F"/>
                </a:solidFill>
              </a:rPr>
              <a:t>Example: </a:t>
            </a:r>
            <a:r>
              <a:rPr lang="en-US" sz="2000" dirty="0"/>
              <a:t>The Manufacturing Technician IET program will prepare learners at NRS levels 4 or 5 to achieve HSE testing readiness, obtain a Manufacturing Technician Level 1 certificate, transferrable postsecondary credits, and secure employment within 6 months of program completion.</a:t>
            </a:r>
          </a:p>
        </p:txBody>
      </p:sp>
      <p:sp>
        <p:nvSpPr>
          <p:cNvPr id="15" name="TextBox 14">
            <a:extLst>
              <a:ext uri="{FF2B5EF4-FFF2-40B4-BE49-F238E27FC236}">
                <a16:creationId xmlns:a16="http://schemas.microsoft.com/office/drawing/2014/main" id="{0C6042F4-319F-4BC9-96E3-093145E83055}"/>
              </a:ext>
            </a:extLst>
          </p:cNvPr>
          <p:cNvSpPr txBox="1"/>
          <p:nvPr/>
        </p:nvSpPr>
        <p:spPr>
          <a:xfrm>
            <a:off x="1984394" y="5330564"/>
            <a:ext cx="7787709" cy="400110"/>
          </a:xfrm>
          <a:prstGeom prst="rect">
            <a:avLst/>
          </a:prstGeom>
          <a:noFill/>
        </p:spPr>
        <p:txBody>
          <a:bodyPr wrap="none" rtlCol="0">
            <a:spAutoFit/>
          </a:bodyPr>
          <a:lstStyle/>
          <a:p>
            <a:r>
              <a:rPr lang="en-US" sz="2000" b="1" dirty="0">
                <a:solidFill>
                  <a:srgbClr val="047C7C"/>
                </a:solidFill>
                <a:latin typeface="Verdana" panose="020B0604030504040204" pitchFamily="34" charset="0"/>
                <a:ea typeface="Verdana" panose="020B0604030504040204" pitchFamily="34" charset="0"/>
              </a:rPr>
              <a:t>Can you identify the 5 components of a SMART goal?</a:t>
            </a:r>
          </a:p>
        </p:txBody>
      </p:sp>
      <p:sp>
        <p:nvSpPr>
          <p:cNvPr id="18" name="Speech Bubble: Rectangle with Corners Rounded 17">
            <a:extLst>
              <a:ext uri="{FF2B5EF4-FFF2-40B4-BE49-F238E27FC236}">
                <a16:creationId xmlns:a16="http://schemas.microsoft.com/office/drawing/2014/main" id="{2DC304BA-F8D1-4DF6-A1CF-CDCDFDA67E56}"/>
              </a:ext>
            </a:extLst>
          </p:cNvPr>
          <p:cNvSpPr/>
          <p:nvPr/>
        </p:nvSpPr>
        <p:spPr>
          <a:xfrm>
            <a:off x="2924508" y="5817528"/>
            <a:ext cx="4844143" cy="868240"/>
          </a:xfrm>
          <a:prstGeom prst="wedgeRoundRectCallout">
            <a:avLst>
              <a:gd name="adj1" fmla="val 78830"/>
              <a:gd name="adj2" fmla="val 114"/>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Verdana" panose="020B0604030504040204" pitchFamily="34" charset="0"/>
                <a:ea typeface="Verdana" panose="020B0604030504040204" pitchFamily="34" charset="0"/>
              </a:rPr>
              <a:t>Please share your responses with the group.</a:t>
            </a:r>
          </a:p>
        </p:txBody>
      </p:sp>
      <p:sp>
        <p:nvSpPr>
          <p:cNvPr id="21" name="Footer Placeholder 3">
            <a:extLst>
              <a:ext uri="{FF2B5EF4-FFF2-40B4-BE49-F238E27FC236}">
                <a16:creationId xmlns:a16="http://schemas.microsoft.com/office/drawing/2014/main" id="{218496E1-355C-42EE-A905-D60D84E4F6E4}"/>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22" name="Slide Number Placeholder 4">
            <a:extLst>
              <a:ext uri="{FF2B5EF4-FFF2-40B4-BE49-F238E27FC236}">
                <a16:creationId xmlns:a16="http://schemas.microsoft.com/office/drawing/2014/main" id="{C8F2EBE9-9D47-492A-881C-FEA982519B9F}"/>
              </a:ext>
            </a:extLst>
          </p:cNvPr>
          <p:cNvSpPr>
            <a:spLocks noGrp="1"/>
          </p:cNvSpPr>
          <p:nvPr>
            <p:ph type="sldNum" sz="quarter" idx="4"/>
          </p:nvPr>
        </p:nvSpPr>
        <p:spPr>
          <a:xfrm>
            <a:off x="11422504" y="6606947"/>
            <a:ext cx="758609" cy="281601"/>
          </a:xfrm>
        </p:spPr>
        <p:txBody>
          <a:bodyPr/>
          <a:lstStyle/>
          <a:p>
            <a:fld id="{46BF826B-1E70-4759-AAB5-894E58C379C3}" type="slidenum">
              <a:rPr lang="en-US" sz="1050" smtClean="0"/>
              <a:pPr/>
              <a:t>18</a:t>
            </a:fld>
            <a:endParaRPr lang="en-US" sz="1050"/>
          </a:p>
        </p:txBody>
      </p:sp>
    </p:spTree>
    <p:extLst>
      <p:ext uri="{BB962C8B-B14F-4D97-AF65-F5344CB8AC3E}">
        <p14:creationId xmlns:p14="http://schemas.microsoft.com/office/powerpoint/2010/main" val="414899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C68-6566-445B-B560-0C2B604EECE9}"/>
              </a:ext>
            </a:extLst>
          </p:cNvPr>
          <p:cNvSpPr>
            <a:spLocks noGrp="1"/>
          </p:cNvSpPr>
          <p:nvPr>
            <p:ph type="title"/>
          </p:nvPr>
        </p:nvSpPr>
        <p:spPr/>
        <p:txBody>
          <a:bodyPr/>
          <a:lstStyle/>
          <a:p>
            <a:r>
              <a:rPr lang="en-US" dirty="0"/>
              <a:t>Three Types of IET Goals </a:t>
            </a:r>
            <a:r>
              <a:rPr lang="en-US" sz="2800" dirty="0"/>
              <a:t>(cont. 2)</a:t>
            </a:r>
          </a:p>
        </p:txBody>
      </p:sp>
      <p:pic>
        <p:nvPicPr>
          <p:cNvPr id="7" name="Graphic 3">
            <a:extLst>
              <a:ext uri="{FF2B5EF4-FFF2-40B4-BE49-F238E27FC236}">
                <a16:creationId xmlns:a16="http://schemas.microsoft.com/office/drawing/2014/main" id="{6FCB9035-078C-4253-8FC4-E9AD941282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88584" y="0"/>
            <a:ext cx="1951361" cy="1951361"/>
          </a:xfrm>
          <a:prstGeom prst="rect">
            <a:avLst/>
          </a:prstGeom>
        </p:spPr>
      </p:pic>
      <p:pic>
        <p:nvPicPr>
          <p:cNvPr id="3" name="Picture 2">
            <a:extLst>
              <a:ext uri="{FF2B5EF4-FFF2-40B4-BE49-F238E27FC236}">
                <a16:creationId xmlns:a16="http://schemas.microsoft.com/office/drawing/2014/main" id="{6E0F5E4B-ACD3-4340-96A4-94FB7F776A8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4430" y="1435001"/>
            <a:ext cx="3170195" cy="1536325"/>
          </a:xfrm>
          <a:prstGeom prst="rect">
            <a:avLst/>
          </a:prstGeom>
        </p:spPr>
      </p:pic>
      <p:sp>
        <p:nvSpPr>
          <p:cNvPr id="21" name="Text Placeholder 2">
            <a:extLst>
              <a:ext uri="{FF2B5EF4-FFF2-40B4-BE49-F238E27FC236}">
                <a16:creationId xmlns:a16="http://schemas.microsoft.com/office/drawing/2014/main" id="{80080D1C-A0C4-41DB-8B49-AC85407C61C3}"/>
              </a:ext>
            </a:extLst>
          </p:cNvPr>
          <p:cNvSpPr txBox="1">
            <a:spLocks/>
          </p:cNvSpPr>
          <p:nvPr/>
        </p:nvSpPr>
        <p:spPr>
          <a:xfrm>
            <a:off x="4198617" y="1814392"/>
            <a:ext cx="5573486" cy="1273629"/>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a:p>
            <a:pPr>
              <a:spcBef>
                <a:spcPts val="0"/>
              </a:spcBef>
            </a:pPr>
            <a:r>
              <a:rPr lang="en-US" sz="2000" b="1" dirty="0">
                <a:latin typeface="Verdana"/>
                <a:ea typeface="Verdana"/>
                <a:cs typeface="Verdana"/>
              </a:rPr>
              <a:t>Partner </a:t>
            </a:r>
            <a:r>
              <a:rPr lang="en-US" sz="2000" dirty="0">
                <a:latin typeface="Verdana"/>
                <a:ea typeface="Verdana"/>
                <a:cs typeface="Verdana"/>
              </a:rPr>
              <a:t>goals focus on engagement or outcomes important to partners. </a:t>
            </a:r>
            <a:endParaRPr lang="en-US" sz="2000" dirty="0">
              <a:cs typeface="Verdana"/>
            </a:endParaRPr>
          </a:p>
        </p:txBody>
      </p:sp>
      <p:sp>
        <p:nvSpPr>
          <p:cNvPr id="16" name="Text Placeholder 2">
            <a:extLst>
              <a:ext uri="{FF2B5EF4-FFF2-40B4-BE49-F238E27FC236}">
                <a16:creationId xmlns:a16="http://schemas.microsoft.com/office/drawing/2014/main" id="{55ABAFD9-89F8-4E76-86A7-4E7E661F1A50}"/>
              </a:ext>
            </a:extLst>
          </p:cNvPr>
          <p:cNvSpPr txBox="1">
            <a:spLocks/>
          </p:cNvSpPr>
          <p:nvPr/>
        </p:nvSpPr>
        <p:spPr>
          <a:xfrm>
            <a:off x="1382486" y="3392153"/>
            <a:ext cx="9485383" cy="1733833"/>
          </a:xfrm>
          <a:prstGeom prst="rect">
            <a:avLst/>
          </a:prstGeom>
          <a:ln w="28575">
            <a:solidFill>
              <a:srgbClr val="315F9F"/>
            </a:solidFill>
          </a:ln>
        </p:spPr>
        <p:txBody>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lvl="1" indent="0">
              <a:buFont typeface="Wingdings" panose="05000000000000000000" pitchFamily="2" charset="2"/>
              <a:buNone/>
            </a:pPr>
            <a:r>
              <a:rPr lang="en-US" sz="2000" b="1" dirty="0">
                <a:solidFill>
                  <a:srgbClr val="315F9F"/>
                </a:solidFill>
              </a:rPr>
              <a:t>Example: </a:t>
            </a:r>
            <a:r>
              <a:rPr lang="en-US" sz="2000" dirty="0"/>
              <a:t>Each term, the American Job Center will provide Individual Training Accounts (ITA) to fund the training component and co-enroll learners into Title I, where they will also receive individualized career services that prepare learners to apply, interview and obtain employment in the target IET occupation upon completion of the IET.</a:t>
            </a:r>
          </a:p>
        </p:txBody>
      </p:sp>
      <p:sp>
        <p:nvSpPr>
          <p:cNvPr id="12" name="Footer Placeholder 3">
            <a:extLst>
              <a:ext uri="{FF2B5EF4-FFF2-40B4-BE49-F238E27FC236}">
                <a16:creationId xmlns:a16="http://schemas.microsoft.com/office/drawing/2014/main" id="{6042F629-310B-45A1-AAF0-06D08819DE6C}"/>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13" name="Slide Number Placeholder 4">
            <a:extLst>
              <a:ext uri="{FF2B5EF4-FFF2-40B4-BE49-F238E27FC236}">
                <a16:creationId xmlns:a16="http://schemas.microsoft.com/office/drawing/2014/main" id="{50BFDC44-5E78-4AA5-8A89-BA83F6C3522B}"/>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19</a:t>
            </a:fld>
            <a:endParaRPr lang="en-US" sz="1050"/>
          </a:p>
        </p:txBody>
      </p:sp>
    </p:spTree>
    <p:extLst>
      <p:ext uri="{BB962C8B-B14F-4D97-AF65-F5344CB8AC3E}">
        <p14:creationId xmlns:p14="http://schemas.microsoft.com/office/powerpoint/2010/main" val="225991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B1F7C-52E5-4EC9-A673-35F380B66F77}"/>
              </a:ext>
            </a:extLst>
          </p:cNvPr>
          <p:cNvSpPr>
            <a:spLocks noGrp="1"/>
          </p:cNvSpPr>
          <p:nvPr>
            <p:ph type="title"/>
          </p:nvPr>
        </p:nvSpPr>
        <p:spPr>
          <a:xfrm>
            <a:off x="1702278" y="1336675"/>
            <a:ext cx="9651521" cy="1325563"/>
          </a:xfrm>
        </p:spPr>
        <p:txBody>
          <a:bodyPr/>
          <a:lstStyle/>
          <a:p>
            <a:pPr algn="ctr"/>
            <a:r>
              <a:rPr lang="en-US" b="1" dirty="0">
                <a:ea typeface="Calibri" panose="020F0502020204030204" pitchFamily="34" charset="0"/>
              </a:rPr>
              <a:t>Meeting Recording Notice</a:t>
            </a:r>
            <a:endParaRPr lang="en-US" dirty="0"/>
          </a:p>
        </p:txBody>
      </p:sp>
      <p:sp>
        <p:nvSpPr>
          <p:cNvPr id="3" name="Content Placeholder 2">
            <a:extLst>
              <a:ext uri="{FF2B5EF4-FFF2-40B4-BE49-F238E27FC236}">
                <a16:creationId xmlns:a16="http://schemas.microsoft.com/office/drawing/2014/main" id="{B8CDB509-87AD-42D5-AF3C-019609EC0230}"/>
              </a:ext>
            </a:extLst>
          </p:cNvPr>
          <p:cNvSpPr>
            <a:spLocks noGrp="1"/>
          </p:cNvSpPr>
          <p:nvPr>
            <p:ph idx="1"/>
          </p:nvPr>
        </p:nvSpPr>
        <p:spPr>
          <a:xfrm>
            <a:off x="1387332" y="2719335"/>
            <a:ext cx="9433068" cy="2442332"/>
          </a:xfrm>
        </p:spPr>
        <p:txBody>
          <a:bodyPr/>
          <a:lstStyle/>
          <a:p>
            <a:pPr marL="0" indent="0">
              <a:lnSpc>
                <a:spcPts val="2600"/>
              </a:lnSpc>
              <a:buNone/>
            </a:pPr>
            <a:r>
              <a:rPr lang="en-US" sz="2000" dirty="0">
                <a:latin typeface="Arial"/>
                <a:ea typeface="Calibri" panose="020F0502020204030204" pitchFamily="34" charset="0"/>
                <a:cs typeface="Arial"/>
              </a:rPr>
              <a:t>This session will be recorded, including any audio, visuals, participants, and other information sent, verbalized, or utilized. By joining this meeting, you automatically consent to such recordings. Any participant who prefers to participate via audio only should disable their video camera so only their audio will be captured. Video and/or audio recordings of any session shall not be transmitted to an external third party without permission.  </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3" name="Footer Placeholder 1">
            <a:extLst>
              <a:ext uri="{FF2B5EF4-FFF2-40B4-BE49-F238E27FC236}">
                <a16:creationId xmlns:a16="http://schemas.microsoft.com/office/drawing/2014/main" id="{8DE30092-9F9B-4742-8B74-81C494DA96BC}"/>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Phase 2: Design and Plan</a:t>
            </a:r>
          </a:p>
        </p:txBody>
      </p:sp>
      <p:sp>
        <p:nvSpPr>
          <p:cNvPr id="14" name="Slide Number Placeholder 2">
            <a:extLst>
              <a:ext uri="{FF2B5EF4-FFF2-40B4-BE49-F238E27FC236}">
                <a16:creationId xmlns:a16="http://schemas.microsoft.com/office/drawing/2014/main" id="{5A44291E-DF32-43A9-AD95-6F9AD6CF40E2}"/>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chemeClr val="bg1"/>
                </a:solidFill>
              </a:rPr>
              <a:pPr algn="r"/>
              <a:t>2</a:t>
            </a:fld>
            <a:endParaRPr lang="en-US" sz="1050">
              <a:solidFill>
                <a:schemeClr val="bg1"/>
              </a:solidFill>
            </a:endParaRPr>
          </a:p>
        </p:txBody>
      </p:sp>
    </p:spTree>
    <p:extLst>
      <p:ext uri="{BB962C8B-B14F-4D97-AF65-F5344CB8AC3E}">
        <p14:creationId xmlns:p14="http://schemas.microsoft.com/office/powerpoint/2010/main" val="351605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DD905A-8773-4B20-B1AE-CBB07517B50D}"/>
              </a:ext>
            </a:extLst>
          </p:cNvPr>
          <p:cNvSpPr>
            <a:spLocks noGrp="1"/>
          </p:cNvSpPr>
          <p:nvPr>
            <p:ph type="title" idx="4294967295"/>
          </p:nvPr>
        </p:nvSpPr>
        <p:spPr>
          <a:xfrm>
            <a:off x="838200" y="721360"/>
            <a:ext cx="10515600" cy="969328"/>
          </a:xfrm>
          <a:prstGeom prst="rect">
            <a:avLst/>
          </a:prstGeom>
        </p:spPr>
        <p:txBody>
          <a:bodyPr/>
          <a:lstStyle/>
          <a:p>
            <a:pPr rtl="0" eaLnBrk="1" latinLnBrk="0" hangingPunct="1"/>
            <a:r>
              <a:rPr lang="en-US" sz="4400" kern="1200" dirty="0">
                <a:solidFill>
                  <a:srgbClr val="FFFFFF"/>
                </a:solidFill>
                <a:effectLst/>
                <a:latin typeface="Arial" panose="020B0604020202020204" pitchFamily="34" charset="0"/>
                <a:ea typeface="Roboto Slab"/>
                <a:cs typeface="Arial" panose="020B0604020202020204" pitchFamily="34" charset="0"/>
              </a:rPr>
              <a:t>Breakout Group Activity #1</a:t>
            </a:r>
            <a:endParaRPr lang="en-US" dirty="0">
              <a:effectLst/>
            </a:endParaRPr>
          </a:p>
        </p:txBody>
      </p:sp>
      <p:sp>
        <p:nvSpPr>
          <p:cNvPr id="3" name="Text Placeholder 2">
            <a:extLst>
              <a:ext uri="{FF2B5EF4-FFF2-40B4-BE49-F238E27FC236}">
                <a16:creationId xmlns:a16="http://schemas.microsoft.com/office/drawing/2014/main" id="{F9B43343-306D-4BB0-9B94-DB7623BC9F9F}"/>
              </a:ext>
            </a:extLst>
          </p:cNvPr>
          <p:cNvSpPr>
            <a:spLocks noGrp="1"/>
          </p:cNvSpPr>
          <p:nvPr>
            <p:ph type="body" sz="quarter" idx="14"/>
          </p:nvPr>
        </p:nvSpPr>
        <p:spPr>
          <a:xfrm>
            <a:off x="838200" y="1422647"/>
            <a:ext cx="7867194" cy="446087"/>
          </a:xfrm>
        </p:spPr>
        <p:txBody>
          <a:bodyPr/>
          <a:lstStyle/>
          <a:p>
            <a:r>
              <a:rPr lang="en-US" dirty="0">
                <a:latin typeface="Arial"/>
                <a:cs typeface="Arial"/>
              </a:rPr>
              <a:t>What does a successful IET program look like?</a:t>
            </a:r>
            <a:endParaRPr lang="en-US" dirty="0"/>
          </a:p>
        </p:txBody>
      </p:sp>
      <p:sp>
        <p:nvSpPr>
          <p:cNvPr id="4" name="Text Placeholder 3">
            <a:extLst>
              <a:ext uri="{FF2B5EF4-FFF2-40B4-BE49-F238E27FC236}">
                <a16:creationId xmlns:a16="http://schemas.microsoft.com/office/drawing/2014/main" id="{ACF670B8-807B-4FE9-A665-07D0E9A3CF38}"/>
              </a:ext>
            </a:extLst>
          </p:cNvPr>
          <p:cNvSpPr>
            <a:spLocks noGrp="1"/>
          </p:cNvSpPr>
          <p:nvPr>
            <p:ph type="body" sz="quarter" idx="15"/>
          </p:nvPr>
        </p:nvSpPr>
        <p:spPr/>
        <p:txBody>
          <a:bodyPr/>
          <a:lstStyle/>
          <a:p>
            <a:r>
              <a:rPr lang="en-US"/>
              <a:t>15 min.</a:t>
            </a:r>
          </a:p>
        </p:txBody>
      </p:sp>
      <p:sp>
        <p:nvSpPr>
          <p:cNvPr id="11" name="Content Placeholder 4">
            <a:extLst>
              <a:ext uri="{FF2B5EF4-FFF2-40B4-BE49-F238E27FC236}">
                <a16:creationId xmlns:a16="http://schemas.microsoft.com/office/drawing/2014/main" id="{CCD03417-5B5E-4AD6-B902-561B5AEF22CD}"/>
              </a:ext>
            </a:extLst>
          </p:cNvPr>
          <p:cNvSpPr>
            <a:spLocks noGrp="1"/>
          </p:cNvSpPr>
          <p:nvPr>
            <p:ph idx="1"/>
          </p:nvPr>
        </p:nvSpPr>
        <p:spPr>
          <a:xfrm>
            <a:off x="2331720" y="2797175"/>
            <a:ext cx="8942870" cy="2716767"/>
          </a:xfrm>
          <a:solidFill>
            <a:schemeClr val="bg1"/>
          </a:solidFill>
          <a:ln w="76200">
            <a:solidFill>
              <a:srgbClr val="3F7A79"/>
            </a:solidFill>
          </a:ln>
        </p:spPr>
        <p:txBody>
          <a:bodyPr lIns="182880" tIns="182880" rIns="182880" bIns="182880" anchor="t">
            <a:normAutofit/>
          </a:bodyPr>
          <a:lstStyle/>
          <a:p>
            <a:pPr marL="514350" lvl="1" indent="-283845" fontAlgn="base">
              <a:lnSpc>
                <a:spcPct val="100000"/>
              </a:lnSpc>
              <a:spcBef>
                <a:spcPts val="1200"/>
              </a:spcBef>
              <a:spcAft>
                <a:spcPts val="600"/>
              </a:spcAft>
              <a:buClr>
                <a:srgbClr val="315F9F"/>
              </a:buClr>
              <a:tabLst>
                <a:tab pos="514350" algn="l"/>
              </a:tabLst>
            </a:pPr>
            <a:r>
              <a:rPr lang="en-US" dirty="0">
                <a:solidFill>
                  <a:schemeClr val="tx1"/>
                </a:solidFill>
                <a:latin typeface="Verdana"/>
                <a:ea typeface="Verdana"/>
              </a:rPr>
              <a:t>Brainstorm and come to a consensus on two or three sentences that describe a successful IET program.</a:t>
            </a:r>
          </a:p>
          <a:p>
            <a:pPr marL="514350" lvl="1" indent="-283845" fontAlgn="base">
              <a:lnSpc>
                <a:spcPct val="100000"/>
              </a:lnSpc>
              <a:spcBef>
                <a:spcPts val="1200"/>
              </a:spcBef>
              <a:spcAft>
                <a:spcPts val="600"/>
              </a:spcAft>
              <a:buClr>
                <a:srgbClr val="315F9F"/>
              </a:buClr>
              <a:tabLst>
                <a:tab pos="514350" algn="l"/>
              </a:tabLst>
            </a:pPr>
            <a:r>
              <a:rPr lang="en-US" dirty="0">
                <a:solidFill>
                  <a:schemeClr val="tx1"/>
                </a:solidFill>
                <a:latin typeface="Verdana"/>
                <a:ea typeface="Verdana"/>
              </a:rPr>
              <a:t>Be prepared to share your statement.</a:t>
            </a:r>
          </a:p>
        </p:txBody>
      </p:sp>
      <p:sp>
        <p:nvSpPr>
          <p:cNvPr id="9" name="Footer Placeholder 1">
            <a:extLst>
              <a:ext uri="{FF2B5EF4-FFF2-40B4-BE49-F238E27FC236}">
                <a16:creationId xmlns:a16="http://schemas.microsoft.com/office/drawing/2014/main" id="{07FCAC87-48C5-48C7-BEA1-DDAA55DB1794}"/>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Phase 2: Design and Plan</a:t>
            </a:r>
          </a:p>
        </p:txBody>
      </p:sp>
      <p:sp>
        <p:nvSpPr>
          <p:cNvPr id="8" name="Slide Number Placeholder 2">
            <a:extLst>
              <a:ext uri="{FF2B5EF4-FFF2-40B4-BE49-F238E27FC236}">
                <a16:creationId xmlns:a16="http://schemas.microsoft.com/office/drawing/2014/main" id="{81D1C837-0333-4000-B55E-C46D41DE05DC}"/>
              </a:ext>
            </a:extLst>
          </p:cNvPr>
          <p:cNvSpPr>
            <a:spLocks noGrp="1"/>
          </p:cNvSpPr>
          <p:nvPr>
            <p:ph type="sldNum" sz="quarter" idx="4"/>
          </p:nvPr>
        </p:nvSpPr>
        <p:spPr/>
        <p:txBody>
          <a:bodyPr anchor="b"/>
          <a:lstStyle/>
          <a:p>
            <a:fld id="{46BF826B-1E70-4759-AAB5-894E58C379C3}" type="slidenum">
              <a:rPr lang="en-US" sz="1050" smtClean="0"/>
              <a:pPr/>
              <a:t>20</a:t>
            </a:fld>
            <a:endParaRPr lang="en-US" sz="1050"/>
          </a:p>
        </p:txBody>
      </p:sp>
    </p:spTree>
    <p:extLst>
      <p:ext uri="{BB962C8B-B14F-4D97-AF65-F5344CB8AC3E}">
        <p14:creationId xmlns:p14="http://schemas.microsoft.com/office/powerpoint/2010/main" val="359589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573633"/>
            <a:ext cx="10515600" cy="1725749"/>
          </a:xfrm>
        </p:spPr>
        <p:txBody>
          <a:bodyPr>
            <a:normAutofit/>
          </a:bodyPr>
          <a:lstStyle/>
          <a:p>
            <a:r>
              <a:rPr lang="en-US" sz="4400" dirty="0">
                <a:latin typeface="Arial" panose="020B0604020202020204" pitchFamily="34" charset="0"/>
                <a:cs typeface="Arial" panose="020B0604020202020204" pitchFamily="34" charset="0"/>
              </a:rPr>
              <a:t>Design a Sustainable Program Structure</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3" name="Content Placeholder 2"/>
          <p:cNvSpPr>
            <a:spLocks noGrp="1"/>
          </p:cNvSpPr>
          <p:nvPr>
            <p:ph type="body" idx="1"/>
          </p:nvPr>
        </p:nvSpPr>
        <p:spPr>
          <a:xfrm>
            <a:off x="831850" y="4363731"/>
            <a:ext cx="10831614" cy="2339928"/>
          </a:xfrm>
        </p:spPr>
        <p:txBody>
          <a:bodyPr>
            <a:normAutofit/>
          </a:bodyPr>
          <a:lstStyle/>
          <a:p>
            <a:r>
              <a:rPr lang="en-US" dirty="0">
                <a:latin typeface="Verdana" panose="020B0604030504040204" pitchFamily="34" charset="0"/>
                <a:ea typeface="Verdana" panose="020B0604030504040204" pitchFamily="34" charset="0"/>
              </a:rPr>
              <a:t>Key Decision Points</a:t>
            </a:r>
          </a:p>
          <a:p>
            <a:r>
              <a:rPr lang="en-US" dirty="0">
                <a:latin typeface="Verdana" panose="020B0604030504040204" pitchFamily="34" charset="0"/>
                <a:ea typeface="Verdana" panose="020B0604030504040204" pitchFamily="34" charset="0"/>
              </a:rPr>
              <a:t>Common Instructional Delivery Approaches</a:t>
            </a:r>
          </a:p>
          <a:p>
            <a:r>
              <a:rPr lang="en-US" dirty="0">
                <a:latin typeface="Verdana" panose="020B0604030504040204" pitchFamily="34" charset="0"/>
                <a:ea typeface="Verdana" panose="020B0604030504040204" pitchFamily="34" charset="0"/>
              </a:rPr>
              <a:t>Considerations When Going Virtual</a:t>
            </a:r>
          </a:p>
          <a:p>
            <a:r>
              <a:rPr lang="en-US" dirty="0"/>
              <a:t>Digital Supports</a:t>
            </a:r>
          </a:p>
        </p:txBody>
      </p:sp>
      <p:sp>
        <p:nvSpPr>
          <p:cNvPr id="6" name="Footer Placeholder 3">
            <a:extLst>
              <a:ext uri="{FF2B5EF4-FFF2-40B4-BE49-F238E27FC236}">
                <a16:creationId xmlns:a16="http://schemas.microsoft.com/office/drawing/2014/main" id="{8062F4C4-FB44-4849-8CCE-866762D7BD26}"/>
              </a:ext>
            </a:extLst>
          </p:cNvPr>
          <p:cNvSpPr txBox="1">
            <a:spLocks/>
          </p:cNvSpPr>
          <p:nvPr/>
        </p:nvSpPr>
        <p:spPr>
          <a:xfrm>
            <a:off x="0" y="6553200"/>
            <a:ext cx="4114800" cy="281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2: Design and Plan</a:t>
            </a:r>
            <a:endParaRPr lang="en-US" sz="1050" dirty="0"/>
          </a:p>
        </p:txBody>
      </p:sp>
      <p:sp>
        <p:nvSpPr>
          <p:cNvPr id="9" name="Slide Number Placeholder 2">
            <a:extLst>
              <a:ext uri="{FF2B5EF4-FFF2-40B4-BE49-F238E27FC236}">
                <a16:creationId xmlns:a16="http://schemas.microsoft.com/office/drawing/2014/main" id="{BAA01C3D-0F0E-4B19-87A7-C66510A96F05}"/>
              </a:ext>
            </a:extLst>
          </p:cNvPr>
          <p:cNvSpPr>
            <a:spLocks noGrp="1"/>
          </p:cNvSpPr>
          <p:nvPr>
            <p:ph type="sldNum" sz="quarter" idx="12"/>
          </p:nvPr>
        </p:nvSpPr>
        <p:spPr>
          <a:xfrm>
            <a:off x="9448800" y="6553200"/>
            <a:ext cx="2743200" cy="281601"/>
          </a:xfrm>
        </p:spPr>
        <p:txBody>
          <a:bodyPr anchor="b"/>
          <a:lstStyle/>
          <a:p>
            <a:pPr algn="r"/>
            <a:fld id="{46BF826B-1E70-4759-AAB5-894E58C379C3}" type="slidenum">
              <a:rPr lang="en-US" sz="1050" smtClean="0"/>
              <a:pPr algn="r"/>
              <a:t>21</a:t>
            </a:fld>
            <a:endParaRPr lang="en-US" sz="1050" dirty="0"/>
          </a:p>
        </p:txBody>
      </p:sp>
    </p:spTree>
    <p:extLst>
      <p:ext uri="{BB962C8B-B14F-4D97-AF65-F5344CB8AC3E}">
        <p14:creationId xmlns:p14="http://schemas.microsoft.com/office/powerpoint/2010/main" val="1618638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5423-E0C4-4AFF-9955-1ACEA6DDAE43}"/>
              </a:ext>
            </a:extLst>
          </p:cNvPr>
          <p:cNvSpPr>
            <a:spLocks noGrp="1"/>
          </p:cNvSpPr>
          <p:nvPr>
            <p:ph type="title"/>
          </p:nvPr>
        </p:nvSpPr>
        <p:spPr/>
        <p:txBody>
          <a:bodyPr/>
          <a:lstStyle/>
          <a:p>
            <a:r>
              <a:rPr lang="en-US" dirty="0"/>
              <a:t>Key Decision Points</a:t>
            </a:r>
          </a:p>
        </p:txBody>
      </p:sp>
      <p:sp>
        <p:nvSpPr>
          <p:cNvPr id="3" name="Text Placeholder 2">
            <a:extLst>
              <a:ext uri="{FF2B5EF4-FFF2-40B4-BE49-F238E27FC236}">
                <a16:creationId xmlns:a16="http://schemas.microsoft.com/office/drawing/2014/main" id="{0EBDF562-3C80-4D53-8B1E-014F78B0CD69}"/>
              </a:ext>
            </a:extLst>
          </p:cNvPr>
          <p:cNvSpPr>
            <a:spLocks noGrp="1"/>
          </p:cNvSpPr>
          <p:nvPr>
            <p:ph type="body" sz="quarter" idx="10"/>
          </p:nvPr>
        </p:nvSpPr>
        <p:spPr>
          <a:xfrm>
            <a:off x="995363" y="1436688"/>
            <a:ext cx="10358437" cy="4199614"/>
          </a:xfrm>
        </p:spPr>
        <p:txBody>
          <a:bodyPr/>
          <a:lstStyle/>
          <a:p>
            <a:pPr algn="l" rtl="0" fontAlgn="base"/>
            <a:r>
              <a:rPr lang="en-US" b="0" i="0" u="none" strike="noStrike" dirty="0">
                <a:solidFill>
                  <a:srgbClr val="3B3838"/>
                </a:solidFill>
                <a:effectLst/>
              </a:rPr>
              <a:t>Important IET program decision points include: </a:t>
            </a:r>
            <a:r>
              <a:rPr lang="en-US" b="0" i="0" dirty="0">
                <a:solidFill>
                  <a:srgbClr val="000000"/>
                </a:solidFill>
                <a:effectLst/>
              </a:rPr>
              <a:t>​</a:t>
            </a:r>
          </a:p>
          <a:p>
            <a:pPr marL="685800" indent="-396875" algn="l" rtl="0" fontAlgn="base">
              <a:spcAft>
                <a:spcPts val="300"/>
              </a:spcAft>
              <a:buFont typeface="Wingdings" panose="05000000000000000000" pitchFamily="2" charset="2"/>
              <a:buChar char="§"/>
            </a:pPr>
            <a:r>
              <a:rPr lang="en-US" sz="2400" b="0" i="0" u="none" strike="noStrike" dirty="0">
                <a:solidFill>
                  <a:srgbClr val="3B3838"/>
                </a:solidFill>
                <a:effectLst/>
              </a:rPr>
              <a:t>IET program instructional delivery approach  </a:t>
            </a:r>
            <a:r>
              <a:rPr lang="en-US" sz="2400" b="0" i="0" dirty="0">
                <a:solidFill>
                  <a:srgbClr val="000000"/>
                </a:solidFill>
                <a:effectLst/>
              </a:rPr>
              <a:t>​</a:t>
            </a:r>
          </a:p>
          <a:p>
            <a:pPr marL="685800" indent="-396875" algn="l" rtl="0" fontAlgn="base">
              <a:spcAft>
                <a:spcPts val="300"/>
              </a:spcAft>
              <a:buFont typeface="Wingdings" panose="05000000000000000000" pitchFamily="2" charset="2"/>
              <a:buChar char="§"/>
            </a:pPr>
            <a:r>
              <a:rPr lang="en-US" sz="2400" b="0" i="0" u="none" strike="noStrike" dirty="0">
                <a:solidFill>
                  <a:srgbClr val="3B3838"/>
                </a:solidFill>
                <a:effectLst/>
              </a:rPr>
              <a:t>How to plan for sustainability of the program</a:t>
            </a:r>
          </a:p>
          <a:p>
            <a:pPr marL="685800" indent="-396875" algn="l" rtl="0" fontAlgn="base">
              <a:spcAft>
                <a:spcPts val="300"/>
              </a:spcAft>
              <a:buFont typeface="Wingdings" panose="05000000000000000000" pitchFamily="2" charset="2"/>
              <a:buChar char="§"/>
            </a:pPr>
            <a:r>
              <a:rPr lang="en-US" sz="2400" b="0" i="0" u="none" strike="noStrike" dirty="0">
                <a:solidFill>
                  <a:srgbClr val="3B3838"/>
                </a:solidFill>
                <a:effectLst/>
              </a:rPr>
              <a:t>Funding mechanisms to support the IET program  </a:t>
            </a:r>
            <a:r>
              <a:rPr lang="en-US" sz="2400" b="0" i="0" dirty="0">
                <a:solidFill>
                  <a:srgbClr val="000000"/>
                </a:solidFill>
                <a:effectLst/>
              </a:rPr>
              <a:t>​</a:t>
            </a:r>
          </a:p>
          <a:p>
            <a:pPr marL="685800" indent="-396875" algn="l" rtl="0" fontAlgn="base">
              <a:spcAft>
                <a:spcPts val="300"/>
              </a:spcAft>
              <a:buFont typeface="Wingdings" panose="05000000000000000000" pitchFamily="2" charset="2"/>
              <a:buChar char="§"/>
            </a:pPr>
            <a:r>
              <a:rPr lang="en-US" sz="2400" b="0" i="0" u="none" strike="noStrike" dirty="0">
                <a:solidFill>
                  <a:srgbClr val="3B3838"/>
                </a:solidFill>
                <a:effectLst/>
              </a:rPr>
              <a:t>Communication plan  </a:t>
            </a:r>
            <a:r>
              <a:rPr lang="en-US" sz="2400" b="0" i="0" dirty="0">
                <a:solidFill>
                  <a:srgbClr val="000000"/>
                </a:solidFill>
                <a:effectLst/>
              </a:rPr>
              <a:t>​</a:t>
            </a:r>
          </a:p>
          <a:p>
            <a:pPr marL="685800" indent="-396875" algn="l" rtl="0" fontAlgn="base">
              <a:spcAft>
                <a:spcPts val="300"/>
              </a:spcAft>
              <a:buFont typeface="Wingdings" panose="05000000000000000000" pitchFamily="2" charset="2"/>
              <a:buChar char="§"/>
            </a:pPr>
            <a:r>
              <a:rPr lang="en-US" sz="2400" b="0" i="0" u="none" strike="noStrike" dirty="0">
                <a:solidFill>
                  <a:srgbClr val="3B3838"/>
                </a:solidFill>
                <a:effectLst/>
              </a:rPr>
              <a:t>Program policies   </a:t>
            </a:r>
            <a:r>
              <a:rPr lang="en-US" sz="2400" b="0" i="0" dirty="0">
                <a:solidFill>
                  <a:srgbClr val="000000"/>
                </a:solidFill>
                <a:effectLst/>
              </a:rPr>
              <a:t>​</a:t>
            </a:r>
          </a:p>
          <a:p>
            <a:pPr marL="685800" indent="-396875" algn="l" rtl="0" fontAlgn="base">
              <a:spcAft>
                <a:spcPts val="300"/>
              </a:spcAft>
              <a:buFont typeface="Wingdings" panose="05000000000000000000" pitchFamily="2" charset="2"/>
              <a:buChar char="§"/>
            </a:pPr>
            <a:r>
              <a:rPr lang="en-US" sz="2400" b="0" i="0" u="none" strike="noStrike" dirty="0">
                <a:solidFill>
                  <a:srgbClr val="3B3838"/>
                </a:solidFill>
                <a:effectLst/>
              </a:rPr>
              <a:t>Partner agreements  </a:t>
            </a:r>
            <a:r>
              <a:rPr lang="en-US" sz="2400" b="0" i="0" dirty="0">
                <a:solidFill>
                  <a:srgbClr val="000000"/>
                </a:solidFill>
                <a:effectLst/>
              </a:rPr>
              <a:t>​</a:t>
            </a:r>
            <a:endParaRPr lang="en-US" dirty="0"/>
          </a:p>
        </p:txBody>
      </p:sp>
      <p:pic>
        <p:nvPicPr>
          <p:cNvPr id="10" name="Graphic 9">
            <a:extLst>
              <a:ext uri="{FF2B5EF4-FFF2-40B4-BE49-F238E27FC236}">
                <a16:creationId xmlns:a16="http://schemas.microsoft.com/office/drawing/2014/main" id="{C7BF1303-1040-456F-8EB3-A28C5B7B77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6774" y="5173067"/>
            <a:ext cx="914400" cy="914400"/>
          </a:xfrm>
          <a:prstGeom prst="rect">
            <a:avLst/>
          </a:prstGeom>
        </p:spPr>
      </p:pic>
      <p:sp>
        <p:nvSpPr>
          <p:cNvPr id="6" name="TextBox 5">
            <a:extLst>
              <a:ext uri="{FF2B5EF4-FFF2-40B4-BE49-F238E27FC236}">
                <a16:creationId xmlns:a16="http://schemas.microsoft.com/office/drawing/2014/main" id="{FCFC2000-1A40-445C-B3C9-2E4CBA4DD225}"/>
              </a:ext>
            </a:extLst>
          </p:cNvPr>
          <p:cNvSpPr txBox="1"/>
          <p:nvPr/>
        </p:nvSpPr>
        <p:spPr>
          <a:xfrm>
            <a:off x="2245524" y="5452222"/>
            <a:ext cx="5958682" cy="461665"/>
          </a:xfrm>
          <a:prstGeom prst="rect">
            <a:avLst/>
          </a:prstGeom>
          <a:solidFill>
            <a:srgbClr val="315F9F"/>
          </a:solidFill>
        </p:spPr>
        <p:txBody>
          <a:bodyPr wrap="none" rtlCol="0">
            <a:spAutoFit/>
          </a:bodyPr>
          <a:lstStyle/>
          <a:p>
            <a:r>
              <a:rPr lang="en-US" sz="2400" b="0" i="0" u="none" strike="noStrike" dirty="0">
                <a:solidFill>
                  <a:schemeClr val="bg1"/>
                </a:solidFill>
                <a:effectLst/>
                <a:latin typeface="Verdana" panose="020B0604030504040204" pitchFamily="34" charset="0"/>
                <a:ea typeface="Verdana" panose="020B0604030504040204" pitchFamily="34" charset="0"/>
              </a:rPr>
              <a:t>Success requires a nimble structure. </a:t>
            </a:r>
            <a:r>
              <a:rPr lang="en-US" sz="2400" b="0" i="0" dirty="0">
                <a:solidFill>
                  <a:schemeClr val="bg1"/>
                </a:solidFill>
                <a:effectLst/>
                <a:latin typeface="Verdana" panose="020B0604030504040204" pitchFamily="34" charset="0"/>
                <a:ea typeface="Verdana" panose="020B0604030504040204" pitchFamily="34" charset="0"/>
              </a:rPr>
              <a:t>​</a:t>
            </a:r>
          </a:p>
        </p:txBody>
      </p:sp>
      <p:pic>
        <p:nvPicPr>
          <p:cNvPr id="9" name="Graphic 8">
            <a:extLst>
              <a:ext uri="{FF2B5EF4-FFF2-40B4-BE49-F238E27FC236}">
                <a16:creationId xmlns:a16="http://schemas.microsoft.com/office/drawing/2014/main" id="{2F04F1B1-8282-4155-A4D7-35794D9154D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4341" y="3329605"/>
            <a:ext cx="3432983" cy="3432983"/>
          </a:xfrm>
          <a:prstGeom prst="rect">
            <a:avLst/>
          </a:prstGeom>
        </p:spPr>
      </p:pic>
      <p:sp>
        <p:nvSpPr>
          <p:cNvPr id="4" name="Footer Placeholder 3">
            <a:extLst>
              <a:ext uri="{FF2B5EF4-FFF2-40B4-BE49-F238E27FC236}">
                <a16:creationId xmlns:a16="http://schemas.microsoft.com/office/drawing/2014/main" id="{65F014ED-8E89-4264-956E-0119867EDC10}"/>
              </a:ext>
            </a:extLst>
          </p:cNvPr>
          <p:cNvSpPr>
            <a:spLocks noGrp="1"/>
          </p:cNvSpPr>
          <p:nvPr>
            <p:ph type="ftr" sz="quarter" idx="3"/>
          </p:nvPr>
        </p:nvSpPr>
        <p:spPr>
          <a:xfrm>
            <a:off x="0" y="6553199"/>
            <a:ext cx="4114800" cy="281601"/>
          </a:xfrm>
        </p:spPr>
        <p:txBody>
          <a:bodyPr/>
          <a:lstStyle/>
          <a:p>
            <a:r>
              <a:rPr lang="en-US" sz="1050"/>
              <a:t>Phase 2: Design and Plan</a:t>
            </a:r>
          </a:p>
        </p:txBody>
      </p:sp>
      <p:sp>
        <p:nvSpPr>
          <p:cNvPr id="5" name="Slide Number Placeholder 4">
            <a:extLst>
              <a:ext uri="{FF2B5EF4-FFF2-40B4-BE49-F238E27FC236}">
                <a16:creationId xmlns:a16="http://schemas.microsoft.com/office/drawing/2014/main" id="{DC4908BB-01BC-4E9C-8F8F-ED374FBB43A3}"/>
              </a:ext>
            </a:extLst>
          </p:cNvPr>
          <p:cNvSpPr>
            <a:spLocks noGrp="1"/>
          </p:cNvSpPr>
          <p:nvPr>
            <p:ph type="sldNum" sz="quarter" idx="4"/>
          </p:nvPr>
        </p:nvSpPr>
        <p:spPr/>
        <p:txBody>
          <a:bodyPr/>
          <a:lstStyle/>
          <a:p>
            <a:fld id="{46BF826B-1E70-4759-AAB5-894E58C379C3}" type="slidenum">
              <a:rPr lang="en-US" sz="1050" smtClean="0"/>
              <a:pPr/>
              <a:t>22</a:t>
            </a:fld>
            <a:endParaRPr lang="en-US" sz="1050"/>
          </a:p>
        </p:txBody>
      </p:sp>
    </p:spTree>
    <p:extLst>
      <p:ext uri="{BB962C8B-B14F-4D97-AF65-F5344CB8AC3E}">
        <p14:creationId xmlns:p14="http://schemas.microsoft.com/office/powerpoint/2010/main" val="2917292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a:extLst>
              <a:ext uri="{FF2B5EF4-FFF2-40B4-BE49-F238E27FC236}">
                <a16:creationId xmlns:a16="http://schemas.microsoft.com/office/drawing/2014/main" id="{CAEDAC66-7E9D-4155-B739-C5AAC171FE1B}"/>
              </a:ext>
            </a:extLst>
          </p:cNvPr>
          <p:cNvSpPr>
            <a:spLocks noGrp="1"/>
          </p:cNvSpPr>
          <p:nvPr>
            <p:ph type="title"/>
          </p:nvPr>
        </p:nvSpPr>
        <p:spPr>
          <a:xfrm>
            <a:off x="838199" y="606352"/>
            <a:ext cx="11199541" cy="642930"/>
          </a:xfrm>
        </p:spPr>
        <p:txBody>
          <a:bodyPr/>
          <a:lstStyle/>
          <a:p>
            <a:r>
              <a:rPr lang="en-US" sz="4000" dirty="0"/>
              <a:t>Four Common Instructional Delivery Approaches</a:t>
            </a:r>
          </a:p>
        </p:txBody>
      </p:sp>
      <p:pic>
        <p:nvPicPr>
          <p:cNvPr id="6" name="Picture 5" descr="The four approaches are: 1) Occupational trainer and adult education instructor team teach concurrently in the same virtual and/or physical space 100 percent of the time. 2) Occupational trainer and adult education instructor team teach concurrently in separate virtual or physical spaces 100 percent of the time. 3) Occupational trainer and adult education instructor team teach concurrently (a) in the same virtual and/or physical space some of the time and (b) in separate virtual or physical spaces some of the time. 4) One qualified trainer/instructor teaches both the occupational skills and adult education content, either in virtual or physical spaces 100 percent of the time.">
            <a:extLst>
              <a:ext uri="{FF2B5EF4-FFF2-40B4-BE49-F238E27FC236}">
                <a16:creationId xmlns:a16="http://schemas.microsoft.com/office/drawing/2014/main" id="{DC05C7C3-A3DC-43E0-93E4-F8B8CD131042}"/>
              </a:ext>
            </a:extLst>
          </p:cNvPr>
          <p:cNvPicPr>
            <a:picLocks noChangeAspect="1"/>
          </p:cNvPicPr>
          <p:nvPr/>
        </p:nvPicPr>
        <p:blipFill>
          <a:blip r:embed="rId3"/>
          <a:stretch>
            <a:fillRect/>
          </a:stretch>
        </p:blipFill>
        <p:spPr>
          <a:xfrm>
            <a:off x="738670" y="1407955"/>
            <a:ext cx="10833531" cy="5084505"/>
          </a:xfrm>
          <a:prstGeom prst="rect">
            <a:avLst/>
          </a:prstGeom>
        </p:spPr>
      </p:pic>
      <p:sp>
        <p:nvSpPr>
          <p:cNvPr id="102" name="Footer Placeholder 3">
            <a:extLst>
              <a:ext uri="{FF2B5EF4-FFF2-40B4-BE49-F238E27FC236}">
                <a16:creationId xmlns:a16="http://schemas.microsoft.com/office/drawing/2014/main" id="{B939ABD3-501B-4E8B-B336-2FCD8EBD1109}"/>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58" name="Slide Number Placeholder 4">
            <a:extLst>
              <a:ext uri="{FF2B5EF4-FFF2-40B4-BE49-F238E27FC236}">
                <a16:creationId xmlns:a16="http://schemas.microsoft.com/office/drawing/2014/main" id="{D8A65C6B-59CE-4E2C-8C9D-F43C6C19DDBD}"/>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23</a:t>
            </a:fld>
            <a:endParaRPr lang="en-US" sz="1050"/>
          </a:p>
        </p:txBody>
      </p:sp>
    </p:spTree>
    <p:extLst>
      <p:ext uri="{BB962C8B-B14F-4D97-AF65-F5344CB8AC3E}">
        <p14:creationId xmlns:p14="http://schemas.microsoft.com/office/powerpoint/2010/main" val="204763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B7B2-5661-4B20-A5DF-46E4C868F791}"/>
              </a:ext>
            </a:extLst>
          </p:cNvPr>
          <p:cNvSpPr>
            <a:spLocks noGrp="1"/>
          </p:cNvSpPr>
          <p:nvPr>
            <p:ph type="title" idx="4294967295"/>
          </p:nvPr>
        </p:nvSpPr>
        <p:spPr>
          <a:xfrm>
            <a:off x="838200" y="644652"/>
            <a:ext cx="10515600" cy="1046036"/>
          </a:xfrm>
          <a:prstGeom prst="rect">
            <a:avLst/>
          </a:prstGeom>
        </p:spPr>
        <p:txBody>
          <a:bodyPr/>
          <a:lstStyle/>
          <a:p>
            <a:r>
              <a:rPr lang="en-US" dirty="0"/>
              <a:t>Poll: Delivery Approach</a:t>
            </a:r>
          </a:p>
        </p:txBody>
      </p:sp>
      <p:sp>
        <p:nvSpPr>
          <p:cNvPr id="7" name="Text Placeholder 6">
            <a:extLst>
              <a:ext uri="{FF2B5EF4-FFF2-40B4-BE49-F238E27FC236}">
                <a16:creationId xmlns:a16="http://schemas.microsoft.com/office/drawing/2014/main" id="{6A001306-4E81-4477-A28B-737CB65E8A02}"/>
              </a:ext>
            </a:extLst>
          </p:cNvPr>
          <p:cNvSpPr>
            <a:spLocks noGrp="1"/>
          </p:cNvSpPr>
          <p:nvPr>
            <p:ph type="body" sz="quarter" idx="11"/>
          </p:nvPr>
        </p:nvSpPr>
        <p:spPr/>
        <p:txBody>
          <a:bodyPr/>
          <a:lstStyle/>
          <a:p>
            <a:r>
              <a:rPr lang="en-US" dirty="0"/>
              <a:t>Which delivery approach are you using in your programs?</a:t>
            </a:r>
          </a:p>
        </p:txBody>
      </p:sp>
      <p:sp>
        <p:nvSpPr>
          <p:cNvPr id="11" name="Text Placeholder 7">
            <a:extLst>
              <a:ext uri="{FF2B5EF4-FFF2-40B4-BE49-F238E27FC236}">
                <a16:creationId xmlns:a16="http://schemas.microsoft.com/office/drawing/2014/main" id="{A939E8EA-6111-49D8-9AE1-090D49FC1F29}"/>
              </a:ext>
            </a:extLst>
          </p:cNvPr>
          <p:cNvSpPr>
            <a:spLocks noGrp="1"/>
          </p:cNvSpPr>
          <p:nvPr>
            <p:ph type="body" sz="quarter" idx="12"/>
          </p:nvPr>
        </p:nvSpPr>
        <p:spPr>
          <a:xfrm>
            <a:off x="882650" y="2476186"/>
            <a:ext cx="10247993" cy="4009558"/>
          </a:xfrm>
        </p:spPr>
        <p:txBody>
          <a:bodyPr lIns="91440" tIns="45720" rIns="91440" bIns="45720" anchor="t"/>
          <a:lstStyle/>
          <a:p>
            <a:r>
              <a:rPr lang="en-US" dirty="0">
                <a:latin typeface="Verdana"/>
                <a:ea typeface="Verdana"/>
                <a:cs typeface="Verdana"/>
              </a:rPr>
              <a:t>Choose 1:</a:t>
            </a:r>
          </a:p>
          <a:p>
            <a:pPr marL="796925" lvl="1" indent="-454025">
              <a:buClr>
                <a:srgbClr val="047C7C"/>
              </a:buClr>
              <a:buFont typeface="+mj-lt"/>
              <a:buAutoNum type="alphaUcPeriod"/>
            </a:pPr>
            <a:r>
              <a:rPr lang="en-US" sz="1800" dirty="0">
                <a:latin typeface="Verdana" panose="020B0604030504040204" pitchFamily="34" charset="0"/>
                <a:ea typeface="Verdana" panose="020B0604030504040204" pitchFamily="34" charset="0"/>
              </a:rPr>
              <a:t>Occupational trainer and adult education instructor team teach </a:t>
            </a:r>
            <a:r>
              <a:rPr lang="en-US" sz="1800" i="1" dirty="0">
                <a:latin typeface="Verdana" panose="020B0604030504040204" pitchFamily="34" charset="0"/>
                <a:ea typeface="Verdana" panose="020B0604030504040204" pitchFamily="34" charset="0"/>
              </a:rPr>
              <a:t>concurrently</a:t>
            </a:r>
            <a:r>
              <a:rPr lang="en-US" sz="1800" dirty="0">
                <a:latin typeface="Verdana" panose="020B0604030504040204" pitchFamily="34" charset="0"/>
                <a:ea typeface="Verdana" panose="020B0604030504040204" pitchFamily="34" charset="0"/>
              </a:rPr>
              <a:t> in the </a:t>
            </a:r>
            <a:r>
              <a:rPr lang="en-US" sz="1800" b="1" dirty="0">
                <a:latin typeface="Verdana" panose="020B0604030504040204" pitchFamily="34" charset="0"/>
                <a:ea typeface="Verdana" panose="020B0604030504040204" pitchFamily="34" charset="0"/>
              </a:rPr>
              <a:t>same</a:t>
            </a:r>
            <a:r>
              <a:rPr lang="en-US" sz="1800" dirty="0">
                <a:latin typeface="Verdana" panose="020B0604030504040204" pitchFamily="34" charset="0"/>
                <a:ea typeface="Verdana" panose="020B0604030504040204" pitchFamily="34" charset="0"/>
              </a:rPr>
              <a:t> virtual and/or physical space </a:t>
            </a:r>
            <a:r>
              <a:rPr lang="en-US" sz="1800" b="1" dirty="0">
                <a:latin typeface="Verdana" panose="020B0604030504040204" pitchFamily="34" charset="0"/>
                <a:ea typeface="Verdana" panose="020B0604030504040204" pitchFamily="34" charset="0"/>
              </a:rPr>
              <a:t>100% of the time</a:t>
            </a:r>
            <a:r>
              <a:rPr lang="en-US" sz="1800" dirty="0">
                <a:latin typeface="Arial"/>
                <a:ea typeface="Verdana"/>
                <a:cs typeface="Arial"/>
              </a:rPr>
              <a:t>. </a:t>
            </a:r>
          </a:p>
          <a:p>
            <a:pPr marL="796925" lvl="1" indent="-454025">
              <a:buClr>
                <a:srgbClr val="047C7C"/>
              </a:buClr>
              <a:buFont typeface="+mj-lt"/>
              <a:buAutoNum type="alphaUcPeriod"/>
            </a:pPr>
            <a:r>
              <a:rPr lang="en-US" sz="1800" dirty="0">
                <a:latin typeface="Verdana" panose="020B0604030504040204" pitchFamily="34" charset="0"/>
                <a:ea typeface="Verdana" panose="020B0604030504040204" pitchFamily="34" charset="0"/>
                <a:cs typeface="Arial"/>
              </a:rPr>
              <a:t>Occupational trainer and adult education instructor deliver instruction </a:t>
            </a:r>
            <a:r>
              <a:rPr lang="en-US" sz="1800" i="1" dirty="0">
                <a:latin typeface="Verdana" panose="020B0604030504040204" pitchFamily="34" charset="0"/>
                <a:ea typeface="Verdana" panose="020B0604030504040204" pitchFamily="34" charset="0"/>
                <a:cs typeface="Arial"/>
              </a:rPr>
              <a:t>concurrently</a:t>
            </a:r>
            <a:r>
              <a:rPr lang="en-US" sz="1800" dirty="0">
                <a:latin typeface="Verdana" panose="020B0604030504040204" pitchFamily="34" charset="0"/>
                <a:ea typeface="Verdana" panose="020B0604030504040204" pitchFamily="34" charset="0"/>
                <a:cs typeface="Arial"/>
              </a:rPr>
              <a:t> while in </a:t>
            </a:r>
            <a:r>
              <a:rPr lang="en-US" sz="1800" b="1" dirty="0">
                <a:latin typeface="Verdana" panose="020B0604030504040204" pitchFamily="34" charset="0"/>
                <a:ea typeface="Verdana" panose="020B0604030504040204" pitchFamily="34" charset="0"/>
                <a:cs typeface="Arial"/>
              </a:rPr>
              <a:t>separate</a:t>
            </a:r>
            <a:r>
              <a:rPr lang="en-US" sz="1800" dirty="0">
                <a:latin typeface="Verdana" panose="020B0604030504040204" pitchFamily="34" charset="0"/>
                <a:ea typeface="Verdana" panose="020B0604030504040204" pitchFamily="34" charset="0"/>
                <a:cs typeface="Arial"/>
              </a:rPr>
              <a:t> virtual or physical spaces </a:t>
            </a:r>
            <a:r>
              <a:rPr lang="en-US" sz="1800" b="1" dirty="0">
                <a:latin typeface="Verdana" panose="020B0604030504040204" pitchFamily="34" charset="0"/>
                <a:ea typeface="Verdana" panose="020B0604030504040204" pitchFamily="34" charset="0"/>
                <a:cs typeface="Arial"/>
              </a:rPr>
              <a:t>100% of the time</a:t>
            </a:r>
            <a:r>
              <a:rPr lang="en-US" sz="1800" dirty="0">
                <a:latin typeface="Verdana" panose="020B0604030504040204" pitchFamily="34" charset="0"/>
                <a:ea typeface="Verdana" panose="020B0604030504040204" pitchFamily="34" charset="0"/>
                <a:cs typeface="Arial"/>
              </a:rPr>
              <a:t>.</a:t>
            </a:r>
          </a:p>
          <a:p>
            <a:pPr marL="796925" lvl="1" indent="-454025">
              <a:buClr>
                <a:srgbClr val="047C7C"/>
              </a:buClr>
              <a:buFont typeface="+mj-lt"/>
              <a:buAutoNum type="alphaUcPeriod"/>
            </a:pPr>
            <a:r>
              <a:rPr lang="en-US" sz="1800" dirty="0">
                <a:latin typeface="Verdana" panose="020B0604030504040204" pitchFamily="34" charset="0"/>
                <a:ea typeface="Verdana" panose="020B0604030504040204" pitchFamily="34" charset="0"/>
              </a:rPr>
              <a:t>Occupational trainer and adult education instructor team teach </a:t>
            </a:r>
            <a:r>
              <a:rPr lang="en-US" sz="1800" i="1" dirty="0">
                <a:latin typeface="Verdana" panose="020B0604030504040204" pitchFamily="34" charset="0"/>
                <a:ea typeface="Verdana" panose="020B0604030504040204" pitchFamily="34" charset="0"/>
              </a:rPr>
              <a:t>concurrently</a:t>
            </a:r>
            <a:r>
              <a:rPr lang="en-US" sz="1800" dirty="0">
                <a:latin typeface="Verdana" panose="020B0604030504040204" pitchFamily="34" charset="0"/>
                <a:ea typeface="Verdana" panose="020B0604030504040204" pitchFamily="34" charset="0"/>
              </a:rPr>
              <a:t> in the </a:t>
            </a:r>
            <a:r>
              <a:rPr lang="en-US" sz="1800" b="1" dirty="0">
                <a:latin typeface="Verdana" panose="020B0604030504040204" pitchFamily="34" charset="0"/>
                <a:ea typeface="Verdana" panose="020B0604030504040204" pitchFamily="34" charset="0"/>
              </a:rPr>
              <a:t>same</a:t>
            </a:r>
            <a:r>
              <a:rPr lang="en-US" sz="1800" dirty="0">
                <a:latin typeface="Verdana" panose="020B0604030504040204" pitchFamily="34" charset="0"/>
                <a:ea typeface="Verdana" panose="020B0604030504040204" pitchFamily="34" charset="0"/>
              </a:rPr>
              <a:t> virtual and/or physical space </a:t>
            </a:r>
            <a:r>
              <a:rPr lang="en-US" sz="1800" b="1" dirty="0">
                <a:latin typeface="Verdana" panose="020B0604030504040204" pitchFamily="34" charset="0"/>
                <a:ea typeface="Verdana" panose="020B0604030504040204" pitchFamily="34" charset="0"/>
              </a:rPr>
              <a:t>some of the time </a:t>
            </a:r>
            <a:r>
              <a:rPr lang="en-US" sz="1800" dirty="0">
                <a:latin typeface="Verdana" panose="020B0604030504040204" pitchFamily="34" charset="0"/>
                <a:ea typeface="Verdana" panose="020B0604030504040204" pitchFamily="34" charset="0"/>
              </a:rPr>
              <a:t>and in </a:t>
            </a:r>
            <a:r>
              <a:rPr lang="en-US" sz="1800" b="1" dirty="0">
                <a:latin typeface="Verdana" panose="020B0604030504040204" pitchFamily="34" charset="0"/>
                <a:ea typeface="Verdana" panose="020B0604030504040204" pitchFamily="34" charset="0"/>
              </a:rPr>
              <a:t>separate</a:t>
            </a:r>
            <a:r>
              <a:rPr lang="en-US" sz="1800" dirty="0">
                <a:latin typeface="Verdana" panose="020B0604030504040204" pitchFamily="34" charset="0"/>
                <a:ea typeface="Verdana" panose="020B0604030504040204" pitchFamily="34" charset="0"/>
              </a:rPr>
              <a:t> spaces</a:t>
            </a:r>
            <a:r>
              <a:rPr lang="en-US" sz="1800" b="1" dirty="0">
                <a:latin typeface="Verdana" panose="020B0604030504040204" pitchFamily="34" charset="0"/>
                <a:ea typeface="Verdana" panose="020B0604030504040204" pitchFamily="34" charset="0"/>
              </a:rPr>
              <a:t> some of the time.</a:t>
            </a:r>
            <a:endParaRPr lang="en-US" sz="1800" dirty="0">
              <a:latin typeface="Verdana" panose="020B0604030504040204" pitchFamily="34" charset="0"/>
              <a:ea typeface="Verdana" panose="020B0604030504040204" pitchFamily="34" charset="0"/>
            </a:endParaRPr>
          </a:p>
          <a:p>
            <a:pPr marL="796925" lvl="1" indent="-454025">
              <a:buClr>
                <a:srgbClr val="047C7C"/>
              </a:buClr>
              <a:buFont typeface="+mj-lt"/>
              <a:buAutoNum type="alphaUcPeriod"/>
            </a:pPr>
            <a:r>
              <a:rPr lang="en-US" sz="1800" dirty="0">
                <a:latin typeface="Verdana" panose="020B0604030504040204" pitchFamily="34" charset="0"/>
                <a:ea typeface="Verdana" panose="020B0604030504040204" pitchFamily="34" charset="0"/>
              </a:rPr>
              <a:t>One qualified trainer/instructor teaches </a:t>
            </a:r>
            <a:r>
              <a:rPr lang="en-US" sz="1800" b="1" dirty="0">
                <a:latin typeface="Verdana" panose="020B0604030504040204" pitchFamily="34" charset="0"/>
                <a:ea typeface="Verdana" panose="020B0604030504040204" pitchFamily="34" charset="0"/>
              </a:rPr>
              <a:t>both</a:t>
            </a:r>
            <a:r>
              <a:rPr lang="en-US" sz="1800" dirty="0">
                <a:latin typeface="Verdana" panose="020B0604030504040204" pitchFamily="34" charset="0"/>
                <a:ea typeface="Verdana" panose="020B0604030504040204" pitchFamily="34" charset="0"/>
              </a:rPr>
              <a:t> the occupational skills and adult education content, either in virtual or physical spaces </a:t>
            </a:r>
            <a:r>
              <a:rPr lang="en-US" sz="1800" b="1" dirty="0">
                <a:latin typeface="Verdana" panose="020B0604030504040204" pitchFamily="34" charset="0"/>
                <a:ea typeface="Verdana" panose="020B0604030504040204" pitchFamily="34" charset="0"/>
              </a:rPr>
              <a:t>100% of the time</a:t>
            </a:r>
            <a:r>
              <a:rPr lang="en-US" sz="1800" dirty="0">
                <a:latin typeface="Verdana" panose="020B0604030504040204" pitchFamily="34" charset="0"/>
                <a:ea typeface="Verdana" panose="020B0604030504040204" pitchFamily="34" charset="0"/>
              </a:rPr>
              <a:t>.</a:t>
            </a:r>
          </a:p>
          <a:p>
            <a:pPr marL="796925" lvl="1" indent="-454025">
              <a:spcAft>
                <a:spcPts val="600"/>
              </a:spcAft>
              <a:buClr>
                <a:srgbClr val="047C7C"/>
              </a:buClr>
              <a:buFont typeface="+mj-lt"/>
              <a:buAutoNum type="alphaUcPeriod"/>
            </a:pPr>
            <a:r>
              <a:rPr lang="en-US" sz="1800" dirty="0">
                <a:latin typeface="Verdana" panose="020B0604030504040204" pitchFamily="34" charset="0"/>
                <a:ea typeface="Verdana" panose="020B0604030504040204" pitchFamily="34" charset="0"/>
                <a:cs typeface="Arial"/>
              </a:rPr>
              <a:t>We haven’t selected a delivery approach yet.</a:t>
            </a:r>
          </a:p>
        </p:txBody>
      </p:sp>
      <p:sp>
        <p:nvSpPr>
          <p:cNvPr id="9" name="Footer Placeholder 3">
            <a:extLst>
              <a:ext uri="{FF2B5EF4-FFF2-40B4-BE49-F238E27FC236}">
                <a16:creationId xmlns:a16="http://schemas.microsoft.com/office/drawing/2014/main" id="{BBA740D8-531F-4885-AF4B-DC5C320B0B85}"/>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10" name="Slide Number Placeholder 4">
            <a:extLst>
              <a:ext uri="{FF2B5EF4-FFF2-40B4-BE49-F238E27FC236}">
                <a16:creationId xmlns:a16="http://schemas.microsoft.com/office/drawing/2014/main" id="{BB02FB2F-BA7C-4268-A153-4F380574536D}"/>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24</a:t>
            </a:fld>
            <a:endParaRPr lang="en-US" sz="1050"/>
          </a:p>
        </p:txBody>
      </p:sp>
    </p:spTree>
    <p:extLst>
      <p:ext uri="{BB962C8B-B14F-4D97-AF65-F5344CB8AC3E}">
        <p14:creationId xmlns:p14="http://schemas.microsoft.com/office/powerpoint/2010/main" val="2536121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0BDAD2-0F0D-47FC-94CC-8830DE298C76}"/>
              </a:ext>
            </a:extLst>
          </p:cNvPr>
          <p:cNvSpPr>
            <a:spLocks noGrp="1"/>
          </p:cNvSpPr>
          <p:nvPr>
            <p:ph type="title"/>
          </p:nvPr>
        </p:nvSpPr>
        <p:spPr>
          <a:xfrm>
            <a:off x="76199" y="725261"/>
            <a:ext cx="2833255" cy="2115910"/>
          </a:xfrm>
          <a:prstGeom prst="rect">
            <a:avLst/>
          </a:prstGeom>
        </p:spPr>
        <p:txBody>
          <a:bodyPr anchor="b"/>
          <a:lstStyle/>
          <a:p>
            <a:r>
              <a:rPr lang="en-US" sz="3200" spc="-40" dirty="0"/>
              <a:t>Considerations</a:t>
            </a:r>
            <a:r>
              <a:rPr lang="en-US" sz="3200" dirty="0"/>
              <a:t> When Going Virtual</a:t>
            </a:r>
          </a:p>
        </p:txBody>
      </p:sp>
      <p:pic>
        <p:nvPicPr>
          <p:cNvPr id="6" name="Picture 5">
            <a:extLst>
              <a:ext uri="{FF2B5EF4-FFF2-40B4-BE49-F238E27FC236}">
                <a16:creationId xmlns:a16="http://schemas.microsoft.com/office/drawing/2014/main" id="{69A44C0C-4FA8-40EE-9B43-763B35E5F1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17679" y="3398625"/>
            <a:ext cx="2597121" cy="2597121"/>
          </a:xfrm>
          <a:prstGeom prst="rect">
            <a:avLst/>
          </a:prstGeom>
        </p:spPr>
      </p:pic>
      <p:sp>
        <p:nvSpPr>
          <p:cNvPr id="5" name="Text Placeholder 4">
            <a:extLst>
              <a:ext uri="{FF2B5EF4-FFF2-40B4-BE49-F238E27FC236}">
                <a16:creationId xmlns:a16="http://schemas.microsoft.com/office/drawing/2014/main" id="{0F220A1C-C4CD-4C48-95FE-499CE2D34DAD}"/>
              </a:ext>
            </a:extLst>
          </p:cNvPr>
          <p:cNvSpPr>
            <a:spLocks noGrp="1"/>
          </p:cNvSpPr>
          <p:nvPr>
            <p:ph type="body" sz="quarter" idx="10"/>
          </p:nvPr>
        </p:nvSpPr>
        <p:spPr>
          <a:xfrm>
            <a:off x="3735324" y="725488"/>
            <a:ext cx="8202676" cy="5478462"/>
          </a:xfrm>
        </p:spPr>
        <p:txBody>
          <a:bodyPr/>
          <a:lstStyle/>
          <a:p>
            <a:pPr marL="457200" indent="-457200">
              <a:spcAft>
                <a:spcPts val="600"/>
              </a:spcAft>
            </a:pPr>
            <a:r>
              <a:rPr lang="en-US" dirty="0">
                <a:solidFill>
                  <a:schemeClr val="tx1">
                    <a:lumMod val="75000"/>
                    <a:lumOff val="25000"/>
                  </a:schemeClr>
                </a:solidFill>
                <a:latin typeface="Arial"/>
                <a:ea typeface="Verdana"/>
                <a:cs typeface="Arial"/>
              </a:rPr>
              <a:t>Select the appropriate learning platform.</a:t>
            </a:r>
          </a:p>
          <a:p>
            <a:pPr marL="457200" indent="-457200">
              <a:spcAft>
                <a:spcPts val="600"/>
              </a:spcAft>
            </a:pPr>
            <a:r>
              <a:rPr lang="en-US" dirty="0">
                <a:solidFill>
                  <a:schemeClr val="tx1">
                    <a:lumMod val="75000"/>
                    <a:lumOff val="25000"/>
                  </a:schemeClr>
                </a:solidFill>
                <a:latin typeface="Arial"/>
                <a:ea typeface="Verdana"/>
                <a:cs typeface="Arial"/>
              </a:rPr>
              <a:t>Explore new ways to engage students prior to enrollment.</a:t>
            </a:r>
          </a:p>
          <a:p>
            <a:pPr marL="457200" indent="-457200">
              <a:spcAft>
                <a:spcPts val="600"/>
              </a:spcAft>
            </a:pPr>
            <a:r>
              <a:rPr lang="en-US" dirty="0">
                <a:solidFill>
                  <a:schemeClr val="tx1">
                    <a:lumMod val="75000"/>
                    <a:lumOff val="25000"/>
                  </a:schemeClr>
                </a:solidFill>
                <a:latin typeface="Arial"/>
                <a:ea typeface="Verdana"/>
                <a:cs typeface="Arial"/>
              </a:rPr>
              <a:t>Ensure broadband and computer access </a:t>
            </a:r>
            <a:br>
              <a:rPr lang="en-US" dirty="0"/>
            </a:br>
            <a:r>
              <a:rPr lang="en-US" dirty="0">
                <a:solidFill>
                  <a:schemeClr val="tx1">
                    <a:lumMod val="75000"/>
                    <a:lumOff val="25000"/>
                  </a:schemeClr>
                </a:solidFill>
                <a:latin typeface="Arial"/>
                <a:ea typeface="Verdana"/>
                <a:cs typeface="Arial"/>
              </a:rPr>
              <a:t>for participants.</a:t>
            </a:r>
          </a:p>
          <a:p>
            <a:pPr marL="457200" indent="-457200">
              <a:spcAft>
                <a:spcPts val="600"/>
              </a:spcAft>
            </a:pPr>
            <a:r>
              <a:rPr lang="en-US" dirty="0">
                <a:solidFill>
                  <a:schemeClr val="tx1">
                    <a:lumMod val="75000"/>
                    <a:lumOff val="25000"/>
                  </a:schemeClr>
                </a:solidFill>
                <a:latin typeface="Arial"/>
                <a:ea typeface="Verdana"/>
                <a:cs typeface="Arial"/>
              </a:rPr>
              <a:t>Support teaching and learning success by:</a:t>
            </a:r>
          </a:p>
          <a:p>
            <a:pPr marL="803275" lvl="1" indent="-346075">
              <a:lnSpc>
                <a:spcPct val="100000"/>
              </a:lnSpc>
              <a:spcAft>
                <a:spcPts val="600"/>
              </a:spcAft>
              <a:buFont typeface="Roboto Slab" pitchFamily="2" charset="0"/>
              <a:buChar char="−"/>
            </a:pPr>
            <a:r>
              <a:rPr lang="en-US" sz="2200" dirty="0">
                <a:latin typeface="Verdana"/>
                <a:ea typeface="Verdana"/>
                <a:cs typeface="Verdana"/>
              </a:rPr>
              <a:t>Providing the necessary supports for learners with disabilities (</a:t>
            </a:r>
            <a:r>
              <a:rPr lang="en-US" sz="2200" dirty="0" err="1">
                <a:latin typeface="Verdana"/>
                <a:ea typeface="Verdana"/>
                <a:cs typeface="Verdana"/>
                <a:hlinkClick r:id="rId3"/>
              </a:rPr>
              <a:t>WebAIM</a:t>
            </a:r>
            <a:r>
              <a:rPr lang="en-US" sz="2200" dirty="0">
                <a:latin typeface="Verdana"/>
                <a:ea typeface="Verdana"/>
                <a:cs typeface="Verdana"/>
              </a:rPr>
              <a:t>).</a:t>
            </a:r>
          </a:p>
          <a:p>
            <a:pPr marL="803275" lvl="1" indent="-346075">
              <a:lnSpc>
                <a:spcPct val="100000"/>
              </a:lnSpc>
              <a:spcAft>
                <a:spcPts val="600"/>
              </a:spcAft>
              <a:buFont typeface="Roboto Slab" pitchFamily="2" charset="0"/>
              <a:buChar char="−"/>
            </a:pPr>
            <a:r>
              <a:rPr lang="en-US" sz="2200" dirty="0">
                <a:latin typeface="Verdana"/>
                <a:ea typeface="Verdana"/>
                <a:cs typeface="Verdana"/>
              </a:rPr>
              <a:t>Incorporating equity minded practices for teaching online (</a:t>
            </a:r>
            <a:r>
              <a:rPr lang="en-US" sz="2200" dirty="0">
                <a:latin typeface="Verdana"/>
                <a:ea typeface="Verdana"/>
                <a:cs typeface="Verdana"/>
                <a:hlinkClick r:id="rId4"/>
              </a:rPr>
              <a:t>Harris and Wood webinar</a:t>
            </a:r>
            <a:r>
              <a:rPr lang="en-US" sz="2200" dirty="0">
                <a:latin typeface="Verdana"/>
                <a:ea typeface="Verdana"/>
                <a:cs typeface="Verdana"/>
              </a:rPr>
              <a:t>).</a:t>
            </a:r>
          </a:p>
          <a:p>
            <a:pPr marL="803275" lvl="1" indent="-346075">
              <a:lnSpc>
                <a:spcPct val="100000"/>
              </a:lnSpc>
              <a:spcAft>
                <a:spcPts val="600"/>
              </a:spcAft>
              <a:buFont typeface="Roboto Slab" pitchFamily="2" charset="0"/>
              <a:buChar char="−"/>
            </a:pPr>
            <a:r>
              <a:rPr lang="en-US" sz="2200" dirty="0">
                <a:latin typeface="Verdana"/>
                <a:ea typeface="Verdana"/>
                <a:cs typeface="Verdana"/>
              </a:rPr>
              <a:t>Creating a centralized site for both faculty and student learning resources.</a:t>
            </a:r>
          </a:p>
        </p:txBody>
      </p:sp>
      <p:sp>
        <p:nvSpPr>
          <p:cNvPr id="2" name="Footer Placeholder 1">
            <a:extLst>
              <a:ext uri="{FF2B5EF4-FFF2-40B4-BE49-F238E27FC236}">
                <a16:creationId xmlns:a16="http://schemas.microsoft.com/office/drawing/2014/main" id="{331BCE8E-6F44-4618-834E-DD6C0C4DEBD7}"/>
              </a:ext>
            </a:extLst>
          </p:cNvPr>
          <p:cNvSpPr>
            <a:spLocks noGrp="1"/>
          </p:cNvSpPr>
          <p:nvPr>
            <p:ph type="ftr" sz="quarter" idx="3"/>
          </p:nvPr>
        </p:nvSpPr>
        <p:spPr/>
        <p:txBody>
          <a:bodyPr/>
          <a:lstStyle/>
          <a:p>
            <a:r>
              <a:rPr lang="en-US" sz="1050"/>
              <a:t>Phase 2: Design and Plan</a:t>
            </a:r>
          </a:p>
        </p:txBody>
      </p:sp>
      <p:sp>
        <p:nvSpPr>
          <p:cNvPr id="3" name="Slide Number Placeholder 2">
            <a:extLst>
              <a:ext uri="{FF2B5EF4-FFF2-40B4-BE49-F238E27FC236}">
                <a16:creationId xmlns:a16="http://schemas.microsoft.com/office/drawing/2014/main" id="{36426C51-E548-4011-B2D5-8CE4AE5F56A9}"/>
              </a:ext>
            </a:extLst>
          </p:cNvPr>
          <p:cNvSpPr>
            <a:spLocks noGrp="1"/>
          </p:cNvSpPr>
          <p:nvPr>
            <p:ph type="sldNum" sz="quarter" idx="4"/>
          </p:nvPr>
        </p:nvSpPr>
        <p:spPr/>
        <p:txBody>
          <a:bodyPr/>
          <a:lstStyle/>
          <a:p>
            <a:fld id="{46BF826B-1E70-4759-AAB5-894E58C379C3}" type="slidenum">
              <a:rPr lang="en-US" sz="1050" smtClean="0"/>
              <a:pPr/>
              <a:t>25</a:t>
            </a:fld>
            <a:endParaRPr lang="en-US" sz="1050"/>
          </a:p>
        </p:txBody>
      </p:sp>
    </p:spTree>
    <p:extLst>
      <p:ext uri="{BB962C8B-B14F-4D97-AF65-F5344CB8AC3E}">
        <p14:creationId xmlns:p14="http://schemas.microsoft.com/office/powerpoint/2010/main" val="2672088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C083F7-B0DF-4DC3-BB20-B274F267B711}"/>
              </a:ext>
            </a:extLst>
          </p:cNvPr>
          <p:cNvSpPr>
            <a:spLocks noGrp="1"/>
          </p:cNvSpPr>
          <p:nvPr>
            <p:ph type="title"/>
          </p:nvPr>
        </p:nvSpPr>
        <p:spPr/>
        <p:txBody>
          <a:bodyPr anchor="b"/>
          <a:lstStyle/>
          <a:p>
            <a:r>
              <a:rPr lang="en-US" dirty="0"/>
              <a:t>Digital Supports</a:t>
            </a:r>
          </a:p>
        </p:txBody>
      </p:sp>
      <p:pic>
        <p:nvPicPr>
          <p:cNvPr id="6" name="Picture 5">
            <a:extLst>
              <a:ext uri="{FF2B5EF4-FFF2-40B4-BE49-F238E27FC236}">
                <a16:creationId xmlns:a16="http://schemas.microsoft.com/office/drawing/2014/main" id="{7F3F3CEE-3BF0-4F7C-A949-ADFEB2044D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97039" y="3273439"/>
            <a:ext cx="2597121" cy="2597121"/>
          </a:xfrm>
          <a:prstGeom prst="rect">
            <a:avLst/>
          </a:prstGeom>
        </p:spPr>
      </p:pic>
      <p:sp>
        <p:nvSpPr>
          <p:cNvPr id="7" name="Text Placeholder 6">
            <a:extLst>
              <a:ext uri="{FF2B5EF4-FFF2-40B4-BE49-F238E27FC236}">
                <a16:creationId xmlns:a16="http://schemas.microsoft.com/office/drawing/2014/main" id="{20C0F250-786A-4473-87D3-D746655A6C7C}"/>
              </a:ext>
            </a:extLst>
          </p:cNvPr>
          <p:cNvSpPr>
            <a:spLocks noGrp="1"/>
          </p:cNvSpPr>
          <p:nvPr>
            <p:ph type="body" sz="quarter" idx="10"/>
          </p:nvPr>
        </p:nvSpPr>
        <p:spPr>
          <a:xfrm>
            <a:off x="3570173" y="725488"/>
            <a:ext cx="8367827" cy="5478462"/>
          </a:xfrm>
        </p:spPr>
        <p:txBody>
          <a:bodyPr/>
          <a:lstStyle/>
          <a:p>
            <a:pPr marL="0" indent="0">
              <a:buNone/>
            </a:pPr>
            <a:r>
              <a:rPr lang="en-US" dirty="0">
                <a:solidFill>
                  <a:schemeClr val="tx1">
                    <a:lumMod val="75000"/>
                    <a:lumOff val="25000"/>
                  </a:schemeClr>
                </a:solidFill>
              </a:rPr>
              <a:t>Consider providing digital supports beyond the classroom, such as:</a:t>
            </a:r>
          </a:p>
          <a:p>
            <a:pPr marL="800100" lvl="1" indent="-342900">
              <a:spcBef>
                <a:spcPts val="1200"/>
              </a:spcBef>
            </a:pPr>
            <a:r>
              <a:rPr lang="en-US" sz="2200" b="1" dirty="0"/>
              <a:t>Virtual Job Shadow </a:t>
            </a:r>
            <a:r>
              <a:rPr lang="en-US" sz="2200" dirty="0"/>
              <a:t>– A platform for career exploration and connecting one-on-one </a:t>
            </a:r>
            <a:r>
              <a:rPr lang="en-US" sz="2200" dirty="0">
                <a:hlinkClick r:id="rId3"/>
              </a:rPr>
              <a:t>https://www.virtualjobshadow.com/</a:t>
            </a:r>
            <a:endParaRPr lang="en-US" sz="2200" dirty="0"/>
          </a:p>
          <a:p>
            <a:pPr marL="800100" lvl="1" indent="-342900">
              <a:spcBef>
                <a:spcPts val="1200"/>
              </a:spcBef>
            </a:pPr>
            <a:r>
              <a:rPr lang="en-US" sz="2200" b="1" dirty="0"/>
              <a:t>Virtual Advising </a:t>
            </a:r>
            <a:r>
              <a:rPr lang="en-US" sz="2200" dirty="0"/>
              <a:t>– An example from Northern Virginia Community College </a:t>
            </a:r>
            <a:r>
              <a:rPr lang="en-US" sz="2200" dirty="0">
                <a:hlinkClick r:id="rId4"/>
              </a:rPr>
              <a:t>https://www.nvcc.edu/virtualadvising/</a:t>
            </a:r>
            <a:endParaRPr lang="en-US" sz="2200" dirty="0"/>
          </a:p>
          <a:p>
            <a:pPr marL="800100" lvl="1" indent="-342900">
              <a:spcBef>
                <a:spcPts val="1200"/>
              </a:spcBef>
            </a:pPr>
            <a:r>
              <a:rPr lang="en-US" sz="2200" b="1" dirty="0"/>
              <a:t>Mini Digital Literacy Orientation </a:t>
            </a:r>
            <a:r>
              <a:rPr lang="en-US" sz="2200" dirty="0"/>
              <a:t>– A short lesson on how to actively participate in an online/virtual class</a:t>
            </a:r>
            <a:endParaRPr lang="en-US" sz="4800" dirty="0"/>
          </a:p>
        </p:txBody>
      </p:sp>
      <p:sp>
        <p:nvSpPr>
          <p:cNvPr id="2" name="Footer Placeholder 1">
            <a:extLst>
              <a:ext uri="{FF2B5EF4-FFF2-40B4-BE49-F238E27FC236}">
                <a16:creationId xmlns:a16="http://schemas.microsoft.com/office/drawing/2014/main" id="{331BCE8E-6F44-4618-834E-DD6C0C4DEBD7}"/>
              </a:ext>
            </a:extLst>
          </p:cNvPr>
          <p:cNvSpPr>
            <a:spLocks noGrp="1"/>
          </p:cNvSpPr>
          <p:nvPr>
            <p:ph type="ftr" sz="quarter" idx="3"/>
          </p:nvPr>
        </p:nvSpPr>
        <p:spPr/>
        <p:txBody>
          <a:bodyPr/>
          <a:lstStyle/>
          <a:p>
            <a:r>
              <a:rPr lang="en-US" sz="1050"/>
              <a:t>Phase 2: Design and Plan</a:t>
            </a:r>
          </a:p>
        </p:txBody>
      </p:sp>
      <p:sp>
        <p:nvSpPr>
          <p:cNvPr id="3" name="Slide Number Placeholder 2">
            <a:extLst>
              <a:ext uri="{FF2B5EF4-FFF2-40B4-BE49-F238E27FC236}">
                <a16:creationId xmlns:a16="http://schemas.microsoft.com/office/drawing/2014/main" id="{36426C51-E548-4011-B2D5-8CE4AE5F56A9}"/>
              </a:ext>
            </a:extLst>
          </p:cNvPr>
          <p:cNvSpPr>
            <a:spLocks noGrp="1"/>
          </p:cNvSpPr>
          <p:nvPr>
            <p:ph type="sldNum" sz="quarter" idx="4"/>
          </p:nvPr>
        </p:nvSpPr>
        <p:spPr/>
        <p:txBody>
          <a:bodyPr/>
          <a:lstStyle/>
          <a:p>
            <a:fld id="{46BF826B-1E70-4759-AAB5-894E58C379C3}" type="slidenum">
              <a:rPr lang="en-US" sz="1050" smtClean="0"/>
              <a:pPr/>
              <a:t>26</a:t>
            </a:fld>
            <a:endParaRPr lang="en-US" sz="1050"/>
          </a:p>
        </p:txBody>
      </p:sp>
    </p:spTree>
    <p:extLst>
      <p:ext uri="{BB962C8B-B14F-4D97-AF65-F5344CB8AC3E}">
        <p14:creationId xmlns:p14="http://schemas.microsoft.com/office/powerpoint/2010/main" val="2200682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1B52-F7D6-43E8-B91D-38EEB6B7D688}"/>
              </a:ext>
            </a:extLst>
          </p:cNvPr>
          <p:cNvSpPr>
            <a:spLocks noGrp="1"/>
          </p:cNvSpPr>
          <p:nvPr>
            <p:ph type="title" idx="4294967295"/>
          </p:nvPr>
        </p:nvSpPr>
        <p:spPr>
          <a:xfrm>
            <a:off x="838200" y="562356"/>
            <a:ext cx="10515600" cy="650210"/>
          </a:xfrm>
          <a:prstGeom prst="rect">
            <a:avLst/>
          </a:prstGeom>
        </p:spPr>
        <p:txBody>
          <a:bodyPr/>
          <a:lstStyle/>
          <a:p>
            <a:r>
              <a:rPr lang="en-US" dirty="0"/>
              <a:t>Group Discussion: </a:t>
            </a:r>
          </a:p>
        </p:txBody>
      </p:sp>
      <p:sp>
        <p:nvSpPr>
          <p:cNvPr id="6" name="Text Placeholder 5">
            <a:extLst>
              <a:ext uri="{FF2B5EF4-FFF2-40B4-BE49-F238E27FC236}">
                <a16:creationId xmlns:a16="http://schemas.microsoft.com/office/drawing/2014/main" id="{31497057-5CBF-4F7E-924E-AB40F4D8FDFE}"/>
              </a:ext>
            </a:extLst>
          </p:cNvPr>
          <p:cNvSpPr>
            <a:spLocks noGrp="1"/>
          </p:cNvSpPr>
          <p:nvPr>
            <p:ph type="body" sz="quarter" idx="10"/>
          </p:nvPr>
        </p:nvSpPr>
        <p:spPr>
          <a:xfrm>
            <a:off x="838200" y="1214003"/>
            <a:ext cx="8329221" cy="550060"/>
          </a:xfrm>
        </p:spPr>
        <p:txBody>
          <a:bodyPr/>
          <a:lstStyle/>
          <a:p>
            <a:r>
              <a:rPr lang="en-US" sz="3200" dirty="0">
                <a:solidFill>
                  <a:srgbClr val="299090"/>
                </a:solidFill>
              </a:rPr>
              <a:t>Supporting Virtual Learning Ideas</a:t>
            </a:r>
          </a:p>
        </p:txBody>
      </p:sp>
      <p:sp>
        <p:nvSpPr>
          <p:cNvPr id="7" name="Text Placeholder 6">
            <a:extLst>
              <a:ext uri="{FF2B5EF4-FFF2-40B4-BE49-F238E27FC236}">
                <a16:creationId xmlns:a16="http://schemas.microsoft.com/office/drawing/2014/main" id="{A00385F5-823D-40C4-8115-733F26B30D3C}"/>
              </a:ext>
            </a:extLst>
          </p:cNvPr>
          <p:cNvSpPr>
            <a:spLocks noGrp="1"/>
          </p:cNvSpPr>
          <p:nvPr>
            <p:ph type="body" sz="quarter" idx="11"/>
          </p:nvPr>
        </p:nvSpPr>
        <p:spPr>
          <a:xfrm>
            <a:off x="882650" y="2179551"/>
            <a:ext cx="10074384" cy="1160470"/>
          </a:xfrm>
        </p:spPr>
        <p:txBody>
          <a:bodyPr/>
          <a:lstStyle/>
          <a:p>
            <a:r>
              <a:rPr lang="en-US" sz="2800" b="0" dirty="0"/>
              <a:t>In what innovative ways have you adapted your programs to support virtual learning?</a:t>
            </a:r>
          </a:p>
        </p:txBody>
      </p:sp>
      <p:sp>
        <p:nvSpPr>
          <p:cNvPr id="11" name="Speech Bubble: Rectangle with Corners Rounded 10">
            <a:extLst>
              <a:ext uri="{FF2B5EF4-FFF2-40B4-BE49-F238E27FC236}">
                <a16:creationId xmlns:a16="http://schemas.microsoft.com/office/drawing/2014/main" id="{5550178C-3F5C-4AD8-A970-CDF718663E69}"/>
              </a:ext>
            </a:extLst>
          </p:cNvPr>
          <p:cNvSpPr/>
          <p:nvPr/>
        </p:nvSpPr>
        <p:spPr>
          <a:xfrm>
            <a:off x="2950599" y="4082985"/>
            <a:ext cx="4844143" cy="1788514"/>
          </a:xfrm>
          <a:prstGeom prst="wedgeRoundRectCallout">
            <a:avLst>
              <a:gd name="adj1" fmla="val 78830"/>
              <a:gd name="adj2" fmla="val 114"/>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Verdana" panose="020B0604030504040204" pitchFamily="34" charset="0"/>
                <a:ea typeface="Verdana" panose="020B0604030504040204" pitchFamily="34" charset="0"/>
              </a:rPr>
              <a:t>Please share your </a:t>
            </a:r>
            <a:br>
              <a:rPr lang="en-US" sz="2800" dirty="0">
                <a:solidFill>
                  <a:schemeClr val="bg1"/>
                </a:solidFill>
                <a:latin typeface="Verdana" panose="020B0604030504040204" pitchFamily="34" charset="0"/>
                <a:ea typeface="Verdana" panose="020B0604030504040204" pitchFamily="34" charset="0"/>
              </a:rPr>
            </a:br>
            <a:r>
              <a:rPr lang="en-US" sz="2800" dirty="0">
                <a:solidFill>
                  <a:schemeClr val="bg1"/>
                </a:solidFill>
                <a:latin typeface="Verdana" panose="020B0604030504040204" pitchFamily="34" charset="0"/>
                <a:ea typeface="Verdana" panose="020B0604030504040204" pitchFamily="34" charset="0"/>
              </a:rPr>
              <a:t>ideas with the group.</a:t>
            </a:r>
          </a:p>
        </p:txBody>
      </p:sp>
      <p:sp>
        <p:nvSpPr>
          <p:cNvPr id="4" name="Footer Placeholder 3">
            <a:extLst>
              <a:ext uri="{FF2B5EF4-FFF2-40B4-BE49-F238E27FC236}">
                <a16:creationId xmlns:a16="http://schemas.microsoft.com/office/drawing/2014/main" id="{735CB31D-93F8-42BF-BB9B-C661A984FBE2}"/>
              </a:ext>
            </a:extLst>
          </p:cNvPr>
          <p:cNvSpPr>
            <a:spLocks noGrp="1"/>
          </p:cNvSpPr>
          <p:nvPr>
            <p:ph type="ftr" sz="quarter" idx="3"/>
          </p:nvPr>
        </p:nvSpPr>
        <p:spPr/>
        <p:txBody>
          <a:bodyPr/>
          <a:lstStyle/>
          <a:p>
            <a:r>
              <a:rPr lang="en-US" sz="1050">
                <a:latin typeface="Lato Semibold"/>
              </a:rPr>
              <a:t>Phase 2: Design and Plan</a:t>
            </a:r>
          </a:p>
        </p:txBody>
      </p:sp>
      <p:sp>
        <p:nvSpPr>
          <p:cNvPr id="5" name="Slide Number Placeholder 4">
            <a:extLst>
              <a:ext uri="{FF2B5EF4-FFF2-40B4-BE49-F238E27FC236}">
                <a16:creationId xmlns:a16="http://schemas.microsoft.com/office/drawing/2014/main" id="{9B7444DF-90F0-4EE5-B831-B1AA4C52C2B3}"/>
              </a:ext>
            </a:extLst>
          </p:cNvPr>
          <p:cNvSpPr>
            <a:spLocks noGrp="1"/>
          </p:cNvSpPr>
          <p:nvPr>
            <p:ph type="sldNum" sz="quarter" idx="4"/>
          </p:nvPr>
        </p:nvSpPr>
        <p:spPr/>
        <p:txBody>
          <a:bodyPr/>
          <a:lstStyle/>
          <a:p>
            <a:fld id="{46BF826B-1E70-4759-AAB5-894E58C379C3}" type="slidenum">
              <a:rPr lang="en-US" sz="1050" smtClean="0"/>
              <a:pPr/>
              <a:t>27</a:t>
            </a:fld>
            <a:endParaRPr lang="en-US" sz="1050"/>
          </a:p>
        </p:txBody>
      </p:sp>
    </p:spTree>
    <p:extLst>
      <p:ext uri="{BB962C8B-B14F-4D97-AF65-F5344CB8AC3E}">
        <p14:creationId xmlns:p14="http://schemas.microsoft.com/office/powerpoint/2010/main" val="293025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429000"/>
            <a:ext cx="10515600" cy="1116850"/>
          </a:xfrm>
        </p:spPr>
        <p:txBody>
          <a:bodyPr/>
          <a:lstStyle/>
          <a:p>
            <a:r>
              <a:rPr lang="en-US" dirty="0"/>
              <a:t>Plan the Learner Experience</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3" name="Content Placeholder 2"/>
          <p:cNvSpPr>
            <a:spLocks noGrp="1"/>
          </p:cNvSpPr>
          <p:nvPr>
            <p:ph type="body" idx="1"/>
          </p:nvPr>
        </p:nvSpPr>
        <p:spPr>
          <a:xfrm>
            <a:off x="831850" y="4580983"/>
            <a:ext cx="10831614" cy="1500187"/>
          </a:xfrm>
        </p:spPr>
        <p:txBody>
          <a:bodyPr>
            <a:normAutofit/>
          </a:bodyPr>
          <a:lstStyle/>
          <a:p>
            <a:r>
              <a:rPr lang="en-US" sz="2200" dirty="0">
                <a:latin typeface="Verdana" panose="020B0604030504040204" pitchFamily="34" charset="0"/>
                <a:ea typeface="Verdana" panose="020B0604030504040204" pitchFamily="34" charset="0"/>
              </a:rPr>
              <a:t>Activity: Consider the Learner Experience</a:t>
            </a:r>
          </a:p>
          <a:p>
            <a:r>
              <a:rPr lang="en-US" sz="2200" dirty="0">
                <a:latin typeface="Verdana" panose="020B0604030504040204" pitchFamily="34" charset="0"/>
                <a:ea typeface="Verdana" panose="020B0604030504040204" pitchFamily="34" charset="0"/>
              </a:rPr>
              <a:t>Stages of the Learner Experience</a:t>
            </a:r>
          </a:p>
        </p:txBody>
      </p:sp>
      <p:sp>
        <p:nvSpPr>
          <p:cNvPr id="6" name="Footer Placeholder 3">
            <a:extLst>
              <a:ext uri="{FF2B5EF4-FFF2-40B4-BE49-F238E27FC236}">
                <a16:creationId xmlns:a16="http://schemas.microsoft.com/office/drawing/2014/main" id="{2CD7B7AD-5C7B-4B37-B4C9-59E5B39F3844}"/>
              </a:ext>
            </a:extLst>
          </p:cNvPr>
          <p:cNvSpPr txBox="1">
            <a:spLocks/>
          </p:cNvSpPr>
          <p:nvPr/>
        </p:nvSpPr>
        <p:spPr>
          <a:xfrm>
            <a:off x="0" y="6553200"/>
            <a:ext cx="4114800" cy="281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2: Design and Plan</a:t>
            </a:r>
            <a:endParaRPr lang="en-US" sz="1050" dirty="0"/>
          </a:p>
        </p:txBody>
      </p:sp>
      <p:sp>
        <p:nvSpPr>
          <p:cNvPr id="9" name="Slide Number Placeholder 2">
            <a:extLst>
              <a:ext uri="{FF2B5EF4-FFF2-40B4-BE49-F238E27FC236}">
                <a16:creationId xmlns:a16="http://schemas.microsoft.com/office/drawing/2014/main" id="{BAA01C3D-0F0E-4B19-87A7-C66510A96F05}"/>
              </a:ext>
            </a:extLst>
          </p:cNvPr>
          <p:cNvSpPr>
            <a:spLocks noGrp="1"/>
          </p:cNvSpPr>
          <p:nvPr>
            <p:ph type="sldNum" sz="quarter" idx="12"/>
          </p:nvPr>
        </p:nvSpPr>
        <p:spPr>
          <a:xfrm>
            <a:off x="9448800" y="6553200"/>
            <a:ext cx="2743200" cy="281601"/>
          </a:xfrm>
        </p:spPr>
        <p:txBody>
          <a:bodyPr anchor="b"/>
          <a:lstStyle/>
          <a:p>
            <a:pPr algn="r"/>
            <a:fld id="{46BF826B-1E70-4759-AAB5-894E58C379C3}" type="slidenum">
              <a:rPr lang="en-US" sz="1050" smtClean="0">
                <a:solidFill>
                  <a:srgbClr val="315F9F"/>
                </a:solidFill>
              </a:rPr>
              <a:pPr algn="r"/>
              <a:t>28</a:t>
            </a:fld>
            <a:endParaRPr lang="en-US" sz="1050">
              <a:solidFill>
                <a:srgbClr val="315F9F"/>
              </a:solidFill>
            </a:endParaRPr>
          </a:p>
        </p:txBody>
      </p:sp>
    </p:spTree>
    <p:extLst>
      <p:ext uri="{BB962C8B-B14F-4D97-AF65-F5344CB8AC3E}">
        <p14:creationId xmlns:p14="http://schemas.microsoft.com/office/powerpoint/2010/main" val="2078599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640DD-802D-42EF-B872-EAD766FD91B1}"/>
              </a:ext>
            </a:extLst>
          </p:cNvPr>
          <p:cNvSpPr>
            <a:spLocks noGrp="1"/>
          </p:cNvSpPr>
          <p:nvPr>
            <p:ph type="title" idx="4294967295"/>
          </p:nvPr>
        </p:nvSpPr>
        <p:spPr>
          <a:xfrm>
            <a:off x="838200" y="652462"/>
            <a:ext cx="10515600" cy="1038226"/>
          </a:xfrm>
          <a:prstGeom prst="rect">
            <a:avLst/>
          </a:prstGeom>
        </p:spPr>
        <p:txBody>
          <a:bodyPr/>
          <a:lstStyle/>
          <a:p>
            <a:pPr rtl="0" eaLnBrk="1" latinLnBrk="0" hangingPunct="1"/>
            <a:r>
              <a:rPr lang="en-US" sz="4400" kern="1200" dirty="0">
                <a:solidFill>
                  <a:srgbClr val="FFFFFF"/>
                </a:solidFill>
                <a:effectLst/>
                <a:latin typeface="Arial" panose="020B0604020202020204" pitchFamily="34" charset="0"/>
                <a:ea typeface="Roboto Slab"/>
                <a:cs typeface="Arial" panose="020B0604020202020204" pitchFamily="34" charset="0"/>
              </a:rPr>
              <a:t>Breakout Group Activity #2</a:t>
            </a:r>
            <a:endParaRPr lang="en-US" dirty="0"/>
          </a:p>
        </p:txBody>
      </p:sp>
      <p:sp>
        <p:nvSpPr>
          <p:cNvPr id="3" name="Text Placeholder 2">
            <a:extLst>
              <a:ext uri="{FF2B5EF4-FFF2-40B4-BE49-F238E27FC236}">
                <a16:creationId xmlns:a16="http://schemas.microsoft.com/office/drawing/2014/main" id="{2A07F42F-0EB3-4FD5-AD6A-08F02E8DFE91}"/>
              </a:ext>
            </a:extLst>
          </p:cNvPr>
          <p:cNvSpPr>
            <a:spLocks noGrp="1"/>
          </p:cNvSpPr>
          <p:nvPr>
            <p:ph type="body" sz="quarter" idx="14"/>
          </p:nvPr>
        </p:nvSpPr>
        <p:spPr>
          <a:xfrm>
            <a:off x="889000" y="1422647"/>
            <a:ext cx="7816394" cy="1140671"/>
          </a:xfrm>
        </p:spPr>
        <p:txBody>
          <a:bodyPr/>
          <a:lstStyle/>
          <a:p>
            <a:r>
              <a:rPr lang="en-US" dirty="0"/>
              <a:t>What does a successful IET learner experience look like?</a:t>
            </a:r>
          </a:p>
        </p:txBody>
      </p:sp>
      <p:sp>
        <p:nvSpPr>
          <p:cNvPr id="4" name="Text Placeholder 3">
            <a:extLst>
              <a:ext uri="{FF2B5EF4-FFF2-40B4-BE49-F238E27FC236}">
                <a16:creationId xmlns:a16="http://schemas.microsoft.com/office/drawing/2014/main" id="{F34764A0-61A1-4CB0-AF3B-048CE0954552}"/>
              </a:ext>
            </a:extLst>
          </p:cNvPr>
          <p:cNvSpPr>
            <a:spLocks noGrp="1"/>
          </p:cNvSpPr>
          <p:nvPr>
            <p:ph type="body" sz="quarter" idx="15"/>
          </p:nvPr>
        </p:nvSpPr>
        <p:spPr/>
        <p:txBody>
          <a:bodyPr/>
          <a:lstStyle/>
          <a:p>
            <a:r>
              <a:rPr lang="en-US"/>
              <a:t>15 min.</a:t>
            </a:r>
          </a:p>
        </p:txBody>
      </p:sp>
      <p:sp>
        <p:nvSpPr>
          <p:cNvPr id="11" name="Content Placeholder 4">
            <a:extLst>
              <a:ext uri="{FF2B5EF4-FFF2-40B4-BE49-F238E27FC236}">
                <a16:creationId xmlns:a16="http://schemas.microsoft.com/office/drawing/2014/main" id="{D5AFAA0B-93BB-402C-B5D7-6C58CD291EAB}"/>
              </a:ext>
            </a:extLst>
          </p:cNvPr>
          <p:cNvSpPr>
            <a:spLocks noGrp="1"/>
          </p:cNvSpPr>
          <p:nvPr>
            <p:ph idx="1"/>
          </p:nvPr>
        </p:nvSpPr>
        <p:spPr>
          <a:xfrm>
            <a:off x="2289011" y="2797174"/>
            <a:ext cx="8985579" cy="3756024"/>
          </a:xfrm>
          <a:solidFill>
            <a:schemeClr val="bg1"/>
          </a:solidFill>
          <a:ln w="76200">
            <a:solidFill>
              <a:srgbClr val="3F7A79"/>
            </a:solidFill>
          </a:ln>
        </p:spPr>
        <p:txBody>
          <a:bodyPr lIns="182880" tIns="182880" rIns="182880" bIns="182880" anchor="t">
            <a:normAutofit fontScale="92500"/>
          </a:bodyPr>
          <a:lstStyle/>
          <a:p>
            <a:pPr marL="514350" lvl="1" indent="-283845">
              <a:lnSpc>
                <a:spcPct val="100000"/>
              </a:lnSpc>
              <a:spcBef>
                <a:spcPts val="1200"/>
              </a:spcBef>
              <a:spcAft>
                <a:spcPts val="600"/>
              </a:spcAft>
              <a:buClr>
                <a:srgbClr val="315F9F"/>
              </a:buClr>
              <a:tabLst>
                <a:tab pos="514350" algn="l"/>
              </a:tabLst>
            </a:pPr>
            <a:r>
              <a:rPr lang="en-US" dirty="0">
                <a:solidFill>
                  <a:schemeClr val="tx1"/>
                </a:solidFill>
                <a:latin typeface="Verdana"/>
                <a:ea typeface="Verdana"/>
              </a:rPr>
              <a:t>Putting yourself in the shoes of a learner, consider the learner profile in Appendix B of your Participant Guide.</a:t>
            </a:r>
          </a:p>
          <a:p>
            <a:pPr marL="514350" lvl="1" indent="-283845">
              <a:lnSpc>
                <a:spcPct val="100000"/>
              </a:lnSpc>
              <a:spcBef>
                <a:spcPts val="1200"/>
              </a:spcBef>
              <a:spcAft>
                <a:spcPts val="600"/>
              </a:spcAft>
              <a:buClr>
                <a:srgbClr val="315F9F"/>
              </a:buClr>
              <a:tabLst>
                <a:tab pos="514350" algn="l"/>
              </a:tabLst>
            </a:pPr>
            <a:r>
              <a:rPr lang="en-US" dirty="0">
                <a:solidFill>
                  <a:schemeClr val="tx1"/>
                </a:solidFill>
                <a:latin typeface="Verdana"/>
                <a:ea typeface="Verdana"/>
              </a:rPr>
              <a:t>Brainstorm a list of key considerations from the learner’s perspective and some possible learner supports to address them. </a:t>
            </a:r>
            <a:endParaRPr lang="en-US" dirty="0">
              <a:solidFill>
                <a:schemeClr val="tx1"/>
              </a:solidFill>
            </a:endParaRPr>
          </a:p>
          <a:p>
            <a:pPr marL="514350" lvl="1" indent="-283845">
              <a:lnSpc>
                <a:spcPct val="100000"/>
              </a:lnSpc>
              <a:spcBef>
                <a:spcPts val="1200"/>
              </a:spcBef>
              <a:spcAft>
                <a:spcPts val="600"/>
              </a:spcAft>
              <a:buClr>
                <a:srgbClr val="315F9F"/>
              </a:buClr>
              <a:tabLst>
                <a:tab pos="514350" algn="l"/>
              </a:tabLst>
            </a:pPr>
            <a:r>
              <a:rPr lang="en-US" dirty="0">
                <a:solidFill>
                  <a:schemeClr val="tx1"/>
                </a:solidFill>
                <a:latin typeface="Verdana"/>
                <a:ea typeface="Verdana"/>
              </a:rPr>
              <a:t>Be prepared to share one key consideration and learner support idea with the larger group after the breakout session.</a:t>
            </a:r>
          </a:p>
        </p:txBody>
      </p:sp>
      <p:sp>
        <p:nvSpPr>
          <p:cNvPr id="17" name="Footer Placeholder 1">
            <a:extLst>
              <a:ext uri="{FF2B5EF4-FFF2-40B4-BE49-F238E27FC236}">
                <a16:creationId xmlns:a16="http://schemas.microsoft.com/office/drawing/2014/main" id="{16C158B1-4DBD-43D2-8B41-140006E3FA44}"/>
              </a:ext>
            </a:extLst>
          </p:cNvPr>
          <p:cNvSpPr>
            <a:spLocks noGrp="1"/>
          </p:cNvSpPr>
          <p:nvPr>
            <p:ph type="ftr" sz="quarter" idx="3"/>
          </p:nvPr>
        </p:nvSpPr>
        <p:spPr>
          <a:xfrm>
            <a:off x="0" y="6553200"/>
            <a:ext cx="4114800" cy="281601"/>
          </a:xfrm>
        </p:spPr>
        <p:txBody>
          <a:bodyPr anchor="b"/>
          <a:lstStyle/>
          <a:p>
            <a:pPr algn="l"/>
            <a:r>
              <a:rPr lang="en-US" sz="1050"/>
              <a:t>Phase 2: Design and Plan</a:t>
            </a:r>
          </a:p>
        </p:txBody>
      </p:sp>
      <p:sp>
        <p:nvSpPr>
          <p:cNvPr id="8" name="Slide Number Placeholder 2">
            <a:extLst>
              <a:ext uri="{FF2B5EF4-FFF2-40B4-BE49-F238E27FC236}">
                <a16:creationId xmlns:a16="http://schemas.microsoft.com/office/drawing/2014/main" id="{BB69E437-5043-401E-8336-6C5F7465E585}"/>
              </a:ext>
            </a:extLst>
          </p:cNvPr>
          <p:cNvSpPr>
            <a:spLocks noGrp="1"/>
          </p:cNvSpPr>
          <p:nvPr>
            <p:ph type="sldNum" sz="quarter" idx="4"/>
          </p:nvPr>
        </p:nvSpPr>
        <p:spPr/>
        <p:txBody>
          <a:bodyPr anchor="b"/>
          <a:lstStyle/>
          <a:p>
            <a:fld id="{46BF826B-1E70-4759-AAB5-894E58C379C3}" type="slidenum">
              <a:rPr lang="en-US" sz="1050" smtClean="0"/>
              <a:pPr/>
              <a:t>29</a:t>
            </a:fld>
            <a:endParaRPr lang="en-US" sz="1050"/>
          </a:p>
        </p:txBody>
      </p:sp>
    </p:spTree>
    <p:extLst>
      <p:ext uri="{BB962C8B-B14F-4D97-AF65-F5344CB8AC3E}">
        <p14:creationId xmlns:p14="http://schemas.microsoft.com/office/powerpoint/2010/main" val="394748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50800"/>
            <a:ext cx="10902950" cy="768350"/>
          </a:xfrm>
          <a:prstGeom prst="rect">
            <a:avLst/>
          </a:prstGeom>
        </p:spPr>
        <p:txBody>
          <a:bodyPr/>
          <a:lstStyle/>
          <a:p>
            <a:r>
              <a:rPr lang="en-US" dirty="0"/>
              <a:t>Virtual Classroom Reminders</a:t>
            </a:r>
          </a:p>
        </p:txBody>
      </p:sp>
      <p:pic>
        <p:nvPicPr>
          <p:cNvPr id="2" name="Picture 1">
            <a:extLst>
              <a:ext uri="{FF2B5EF4-FFF2-40B4-BE49-F238E27FC236}">
                <a16:creationId xmlns:a16="http://schemas.microsoft.com/office/drawing/2014/main" id="{46980B2B-B32B-40DD-A12E-C932EFE516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682" y="1029976"/>
            <a:ext cx="9553260" cy="5712447"/>
          </a:xfrm>
          <a:prstGeom prst="rect">
            <a:avLst/>
          </a:prstGeom>
        </p:spPr>
      </p:pic>
      <p:sp>
        <p:nvSpPr>
          <p:cNvPr id="47" name="Content Placeholder 1" descr="Make sure you are signed into the Zoom desktop client rather than through the browser version.">
            <a:extLst>
              <a:ext uri="{FF2B5EF4-FFF2-40B4-BE49-F238E27FC236}">
                <a16:creationId xmlns:a16="http://schemas.microsoft.com/office/drawing/2014/main" id="{A2B93B25-F547-4E78-B504-0D89033FB7BA}"/>
              </a:ext>
            </a:extLst>
          </p:cNvPr>
          <p:cNvSpPr txBox="1">
            <a:spLocks/>
          </p:cNvSpPr>
          <p:nvPr/>
        </p:nvSpPr>
        <p:spPr>
          <a:xfrm>
            <a:off x="1741988" y="1173296"/>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dirty="0">
                <a:solidFill>
                  <a:schemeClr val="bg1"/>
                </a:solidFill>
                <a:latin typeface="Verdana" panose="020B0604030504040204" pitchFamily="34" charset="0"/>
                <a:ea typeface="Verdana" panose="020B0604030504040204" pitchFamily="34" charset="0"/>
              </a:rPr>
              <a:t>Make sure you are signed into the Zoom </a:t>
            </a:r>
            <a:r>
              <a:rPr lang="en-US" sz="2000" u="sng" dirty="0">
                <a:solidFill>
                  <a:schemeClr val="bg1"/>
                </a:solidFill>
                <a:latin typeface="Verdana" panose="020B0604030504040204" pitchFamily="34" charset="0"/>
                <a:ea typeface="Verdana" panose="020B0604030504040204" pitchFamily="34" charset="0"/>
              </a:rPr>
              <a:t>desktop</a:t>
            </a:r>
            <a:r>
              <a:rPr lang="en-US" sz="2000" dirty="0">
                <a:solidFill>
                  <a:schemeClr val="bg1"/>
                </a:solidFill>
                <a:latin typeface="Verdana" panose="020B0604030504040204" pitchFamily="34" charset="0"/>
                <a:ea typeface="Verdana" panose="020B0604030504040204" pitchFamily="34" charset="0"/>
              </a:rPr>
              <a:t> client rather than through the browser version.</a:t>
            </a:r>
          </a:p>
        </p:txBody>
      </p:sp>
      <p:sp>
        <p:nvSpPr>
          <p:cNvPr id="48" name="Content Placeholder 1">
            <a:extLst>
              <a:ext uri="{FF2B5EF4-FFF2-40B4-BE49-F238E27FC236}">
                <a16:creationId xmlns:a16="http://schemas.microsoft.com/office/drawing/2014/main" id="{06DBE36C-3D24-4F94-B619-7FF80F6ADF66}"/>
              </a:ext>
            </a:extLst>
          </p:cNvPr>
          <p:cNvSpPr txBox="1">
            <a:spLocks/>
          </p:cNvSpPr>
          <p:nvPr/>
        </p:nvSpPr>
        <p:spPr>
          <a:xfrm>
            <a:off x="1741988" y="2364697"/>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dirty="0">
                <a:solidFill>
                  <a:schemeClr val="bg1"/>
                </a:solidFill>
                <a:latin typeface="Verdana" panose="020B0604030504040204" pitchFamily="34" charset="0"/>
                <a:ea typeface="Verdana" panose="020B0604030504040204" pitchFamily="34" charset="0"/>
              </a:rPr>
              <a:t>We recommend using your computer for audio to facilitate participation.</a:t>
            </a:r>
          </a:p>
        </p:txBody>
      </p:sp>
      <p:sp>
        <p:nvSpPr>
          <p:cNvPr id="49" name="Content Placeholder 1">
            <a:extLst>
              <a:ext uri="{FF2B5EF4-FFF2-40B4-BE49-F238E27FC236}">
                <a16:creationId xmlns:a16="http://schemas.microsoft.com/office/drawing/2014/main" id="{83DEBAF7-45B7-4801-9B2A-203CF4511D0C}"/>
              </a:ext>
            </a:extLst>
          </p:cNvPr>
          <p:cNvSpPr txBox="1">
            <a:spLocks/>
          </p:cNvSpPr>
          <p:nvPr/>
        </p:nvSpPr>
        <p:spPr>
          <a:xfrm>
            <a:off x="1741989" y="3662597"/>
            <a:ext cx="7479190" cy="584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Please mute your microphone and turn on your camera.</a:t>
            </a:r>
          </a:p>
        </p:txBody>
      </p:sp>
      <p:sp>
        <p:nvSpPr>
          <p:cNvPr id="50" name="Content Placeholder 1">
            <a:extLst>
              <a:ext uri="{FF2B5EF4-FFF2-40B4-BE49-F238E27FC236}">
                <a16:creationId xmlns:a16="http://schemas.microsoft.com/office/drawing/2014/main" id="{C15CAD9F-BC6C-4EF5-BE4B-A46937BE3093}"/>
              </a:ext>
            </a:extLst>
          </p:cNvPr>
          <p:cNvSpPr txBox="1">
            <a:spLocks/>
          </p:cNvSpPr>
          <p:nvPr/>
        </p:nvSpPr>
        <p:spPr>
          <a:xfrm>
            <a:off x="1741990" y="4629698"/>
            <a:ext cx="7054779" cy="709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During the webinar, chat the entire group for questions and comments related to the content.</a:t>
            </a:r>
          </a:p>
        </p:txBody>
      </p:sp>
      <p:sp>
        <p:nvSpPr>
          <p:cNvPr id="51" name="Content Placeholder 1">
            <a:extLst>
              <a:ext uri="{FF2B5EF4-FFF2-40B4-BE49-F238E27FC236}">
                <a16:creationId xmlns:a16="http://schemas.microsoft.com/office/drawing/2014/main" id="{26A1ED61-644F-4BFB-B027-1E74F00FB69D}"/>
              </a:ext>
            </a:extLst>
          </p:cNvPr>
          <p:cNvSpPr txBox="1">
            <a:spLocks/>
          </p:cNvSpPr>
          <p:nvPr/>
        </p:nvSpPr>
        <p:spPr>
          <a:xfrm>
            <a:off x="1741990" y="5788328"/>
            <a:ext cx="757189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it-IT" sz="2000" dirty="0">
                <a:solidFill>
                  <a:schemeClr val="bg1"/>
                </a:solidFill>
                <a:latin typeface="Verdana" panose="020B0604030504040204" pitchFamily="34" charset="0"/>
                <a:ea typeface="Verdana" panose="020B0604030504040204" pitchFamily="34" charset="0"/>
              </a:rPr>
              <a:t>If you experience problems during the webinar, message or email __________ at ________________________</a:t>
            </a:r>
            <a:r>
              <a:rPr lang="en-US" sz="2000" dirty="0">
                <a:solidFill>
                  <a:schemeClr val="bg1"/>
                </a:solidFill>
                <a:latin typeface="Verdana" panose="020B0604030504040204" pitchFamily="34" charset="0"/>
                <a:ea typeface="Verdana" panose="020B0604030504040204" pitchFamily="34" charset="0"/>
              </a:rPr>
              <a:t>.</a:t>
            </a:r>
          </a:p>
        </p:txBody>
      </p:sp>
      <p:pic>
        <p:nvPicPr>
          <p:cNvPr id="3" name="Picture 2" descr="Cover of IET Design Camp Participant Guide. Remember to take notes in your Participant Guide! ">
            <a:extLst>
              <a:ext uri="{FF2B5EF4-FFF2-40B4-BE49-F238E27FC236}">
                <a16:creationId xmlns:a16="http://schemas.microsoft.com/office/drawing/2014/main" id="{98BF6112-6E02-41D4-89B6-637DEFCBFDE0}"/>
              </a:ext>
            </a:extLst>
          </p:cNvPr>
          <p:cNvPicPr>
            <a:picLocks noChangeAspect="1"/>
          </p:cNvPicPr>
          <p:nvPr/>
        </p:nvPicPr>
        <p:blipFill>
          <a:blip r:embed="rId4"/>
          <a:stretch>
            <a:fillRect/>
          </a:stretch>
        </p:blipFill>
        <p:spPr>
          <a:xfrm>
            <a:off x="9579756" y="1624272"/>
            <a:ext cx="2481287" cy="4334632"/>
          </a:xfrm>
          <a:prstGeom prst="rect">
            <a:avLst/>
          </a:prstGeom>
        </p:spPr>
      </p:pic>
      <p:sp>
        <p:nvSpPr>
          <p:cNvPr id="67" name="Footer Placeholder 1">
            <a:extLst>
              <a:ext uri="{FF2B5EF4-FFF2-40B4-BE49-F238E27FC236}">
                <a16:creationId xmlns:a16="http://schemas.microsoft.com/office/drawing/2014/main" id="{17461786-FCFF-4603-BF13-2CD250CA7556}"/>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315F9F"/>
                </a:solidFill>
              </a:rPr>
              <a:t>Phase 2: Design and Plan</a:t>
            </a:r>
          </a:p>
        </p:txBody>
      </p:sp>
      <p:sp>
        <p:nvSpPr>
          <p:cNvPr id="68" name="Slide Number Placeholder 2">
            <a:extLst>
              <a:ext uri="{FF2B5EF4-FFF2-40B4-BE49-F238E27FC236}">
                <a16:creationId xmlns:a16="http://schemas.microsoft.com/office/drawing/2014/main" id="{94121AEA-8FC3-4D6A-BF2A-0C0A6B4890BA}"/>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3</a:t>
            </a:fld>
            <a:endParaRPr lang="en-US" sz="1050">
              <a:solidFill>
                <a:srgbClr val="315F9F"/>
              </a:solidFill>
            </a:endParaRPr>
          </a:p>
        </p:txBody>
      </p:sp>
    </p:spTree>
    <p:extLst>
      <p:ext uri="{BB962C8B-B14F-4D97-AF65-F5344CB8AC3E}">
        <p14:creationId xmlns:p14="http://schemas.microsoft.com/office/powerpoint/2010/main" val="232339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81D0C3-1D6B-4715-B983-588C4500DC9A}"/>
              </a:ext>
            </a:extLst>
          </p:cNvPr>
          <p:cNvSpPr>
            <a:spLocks noGrp="1"/>
          </p:cNvSpPr>
          <p:nvPr>
            <p:ph type="title"/>
          </p:nvPr>
        </p:nvSpPr>
        <p:spPr/>
        <p:txBody>
          <a:bodyPr/>
          <a:lstStyle/>
          <a:p>
            <a:r>
              <a:rPr lang="en-US" dirty="0"/>
              <a:t>Four Stages of the Learner Experience</a:t>
            </a:r>
          </a:p>
        </p:txBody>
      </p:sp>
      <p:pic>
        <p:nvPicPr>
          <p:cNvPr id="11" name="Picture 10" descr="The four stages are: 1) Pre-enrollment, whereby effective outreach and recruitment sets the learner expectations for the program. 2) Enrollment, whereby an individual learner success plan enhances the learner experience. 3) Participation, whereby individual counseling and support activities ensure learner persistence and success. 4) Transition, whereby the individual learner success plan helps guide decision-making for transitioning to a career or further education.">
            <a:extLst>
              <a:ext uri="{FF2B5EF4-FFF2-40B4-BE49-F238E27FC236}">
                <a16:creationId xmlns:a16="http://schemas.microsoft.com/office/drawing/2014/main" id="{1AC1EAC5-5566-43EF-AB2F-7D28B7D3973D}"/>
              </a:ext>
            </a:extLst>
          </p:cNvPr>
          <p:cNvPicPr>
            <a:picLocks noChangeAspect="1"/>
          </p:cNvPicPr>
          <p:nvPr/>
        </p:nvPicPr>
        <p:blipFill>
          <a:blip r:embed="rId2"/>
          <a:stretch>
            <a:fillRect/>
          </a:stretch>
        </p:blipFill>
        <p:spPr>
          <a:xfrm>
            <a:off x="156461" y="2258226"/>
            <a:ext cx="11796782" cy="3286029"/>
          </a:xfrm>
          <a:prstGeom prst="rect">
            <a:avLst/>
          </a:prstGeom>
        </p:spPr>
      </p:pic>
      <p:sp>
        <p:nvSpPr>
          <p:cNvPr id="8" name="Footer Placeholder 3">
            <a:extLst>
              <a:ext uri="{FF2B5EF4-FFF2-40B4-BE49-F238E27FC236}">
                <a16:creationId xmlns:a16="http://schemas.microsoft.com/office/drawing/2014/main" id="{0C1F33C5-39E6-4703-8D77-CCC5FE51D29C}"/>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9" name="Slide Number Placeholder 4">
            <a:extLst>
              <a:ext uri="{FF2B5EF4-FFF2-40B4-BE49-F238E27FC236}">
                <a16:creationId xmlns:a16="http://schemas.microsoft.com/office/drawing/2014/main" id="{C2D459EC-AC55-471C-8682-007A5159CD2C}"/>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30</a:t>
            </a:fld>
            <a:endParaRPr lang="en-US" sz="1050"/>
          </a:p>
        </p:txBody>
      </p:sp>
    </p:spTree>
    <p:extLst>
      <p:ext uri="{BB962C8B-B14F-4D97-AF65-F5344CB8AC3E}">
        <p14:creationId xmlns:p14="http://schemas.microsoft.com/office/powerpoint/2010/main" val="3923093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465B12-3925-4327-BF85-87F89AFC42F3}"/>
              </a:ext>
            </a:extLst>
          </p:cNvPr>
          <p:cNvSpPr>
            <a:spLocks noGrp="1"/>
          </p:cNvSpPr>
          <p:nvPr>
            <p:ph type="title"/>
          </p:nvPr>
        </p:nvSpPr>
        <p:spPr>
          <a:xfrm>
            <a:off x="2228538" y="872739"/>
            <a:ext cx="9125262" cy="642930"/>
          </a:xfrm>
        </p:spPr>
        <p:txBody>
          <a:bodyPr/>
          <a:lstStyle/>
          <a:p>
            <a:r>
              <a:rPr lang="en-US" dirty="0"/>
              <a:t>1: Pre-Enrollment</a:t>
            </a:r>
          </a:p>
        </p:txBody>
      </p:sp>
      <p:pic>
        <p:nvPicPr>
          <p:cNvPr id="3" name="Picture 2">
            <a:extLst>
              <a:ext uri="{FF2B5EF4-FFF2-40B4-BE49-F238E27FC236}">
                <a16:creationId xmlns:a16="http://schemas.microsoft.com/office/drawing/2014/main" id="{4BE69C33-3D57-44AD-B77B-72654FC79C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8047" y="551614"/>
            <a:ext cx="1420491" cy="1420491"/>
          </a:xfrm>
          <a:prstGeom prst="rect">
            <a:avLst/>
          </a:prstGeom>
        </p:spPr>
      </p:pic>
      <p:sp>
        <p:nvSpPr>
          <p:cNvPr id="7" name="Text Placeholder 6">
            <a:extLst>
              <a:ext uri="{FF2B5EF4-FFF2-40B4-BE49-F238E27FC236}">
                <a16:creationId xmlns:a16="http://schemas.microsoft.com/office/drawing/2014/main" id="{C1BDCB2C-6B4C-4A43-B035-34D7B988779A}"/>
              </a:ext>
            </a:extLst>
          </p:cNvPr>
          <p:cNvSpPr>
            <a:spLocks noGrp="1"/>
          </p:cNvSpPr>
          <p:nvPr>
            <p:ph type="body" sz="quarter" idx="10"/>
          </p:nvPr>
        </p:nvSpPr>
        <p:spPr>
          <a:xfrm>
            <a:off x="995363" y="1972105"/>
            <a:ext cx="10206037" cy="4760912"/>
          </a:xfrm>
        </p:spPr>
        <p:txBody>
          <a:bodyPr lIns="91440" tIns="45720" rIns="91440" bIns="45720" anchor="t"/>
          <a:lstStyle/>
          <a:p>
            <a:pPr>
              <a:spcAft>
                <a:spcPts val="0"/>
              </a:spcAft>
            </a:pPr>
            <a:r>
              <a:rPr lang="en-US" dirty="0">
                <a:latin typeface="Verdana"/>
                <a:ea typeface="Verdana"/>
                <a:cs typeface="Verdana"/>
              </a:rPr>
              <a:t>Outreach and Recruitment</a:t>
            </a:r>
            <a:endParaRPr lang="en-US" dirty="0"/>
          </a:p>
          <a:p>
            <a:pPr marL="342900" indent="-342900">
              <a:spcBef>
                <a:spcPts val="1000"/>
              </a:spcBef>
              <a:spcAft>
                <a:spcPts val="0"/>
              </a:spcAft>
              <a:buFont typeface="Wingdings" panose="05000000000000000000" pitchFamily="2" charset="2"/>
              <a:buChar char="§"/>
            </a:pPr>
            <a:r>
              <a:rPr lang="en-US" sz="2200" dirty="0">
                <a:latin typeface="Verdana"/>
                <a:ea typeface="Verdana"/>
                <a:cs typeface="Verdana"/>
              </a:rPr>
              <a:t>Develop outreach strategies that reach your target audience and ensure equitable access.</a:t>
            </a:r>
          </a:p>
          <a:p>
            <a:pPr marL="342900" indent="-342900">
              <a:spcBef>
                <a:spcPts val="1000"/>
              </a:spcBef>
              <a:spcAft>
                <a:spcPts val="0"/>
              </a:spcAft>
              <a:buFont typeface="Wingdings" panose="05000000000000000000" pitchFamily="2" charset="2"/>
              <a:buChar char="§"/>
            </a:pPr>
            <a:r>
              <a:rPr lang="en-US" sz="2200" dirty="0">
                <a:latin typeface="Verdana"/>
                <a:ea typeface="Verdana"/>
                <a:cs typeface="Verdana"/>
              </a:rPr>
              <a:t>Survey existing outreach materials for ideas or use focus groups to gather feedback.</a:t>
            </a:r>
          </a:p>
          <a:p>
            <a:pPr marL="342900" indent="-342900">
              <a:spcBef>
                <a:spcPts val="1000"/>
              </a:spcBef>
              <a:spcAft>
                <a:spcPts val="0"/>
              </a:spcAft>
              <a:buFont typeface="Wingdings" panose="05000000000000000000" pitchFamily="2" charset="2"/>
              <a:buChar char="§"/>
            </a:pPr>
            <a:r>
              <a:rPr lang="en-US" sz="2200" dirty="0">
                <a:latin typeface="Verdana"/>
                <a:ea typeface="Verdana"/>
                <a:cs typeface="Verdana"/>
              </a:rPr>
              <a:t>Convey the value of in-demand jobs and the acquisition of industry-recognized and/or postsecondary credentials to prospective adult learners.</a:t>
            </a:r>
          </a:p>
          <a:p>
            <a:pPr marL="342900" indent="-342900" fontAlgn="base">
              <a:spcBef>
                <a:spcPts val="1000"/>
              </a:spcBef>
              <a:spcAft>
                <a:spcPts val="0"/>
              </a:spcAft>
              <a:buFont typeface="Wingdings" panose="05000000000000000000" pitchFamily="2" charset="2"/>
              <a:buChar char="§"/>
            </a:pPr>
            <a:r>
              <a:rPr lang="en-US" sz="2200" dirty="0">
                <a:latin typeface="Verdana"/>
                <a:ea typeface="Verdana"/>
                <a:cs typeface="Verdana"/>
              </a:rPr>
              <a:t>Design your materials with language that speaks to multiple audiences and uses visuals to convey messages.</a:t>
            </a:r>
          </a:p>
          <a:p>
            <a:pPr marL="342900" indent="-342900">
              <a:spcBef>
                <a:spcPts val="1000"/>
              </a:spcBef>
              <a:spcAft>
                <a:spcPts val="0"/>
              </a:spcAft>
              <a:buFont typeface="Wingdings" panose="05000000000000000000" pitchFamily="2" charset="2"/>
              <a:buChar char="§"/>
            </a:pPr>
            <a:r>
              <a:rPr lang="en-US" sz="2200" dirty="0">
                <a:latin typeface="Verdana"/>
                <a:ea typeface="Verdana"/>
                <a:cs typeface="Verdana"/>
              </a:rPr>
              <a:t>Leverage partnerships to increase learner outreach and recruitment.</a:t>
            </a:r>
          </a:p>
        </p:txBody>
      </p:sp>
      <p:sp>
        <p:nvSpPr>
          <p:cNvPr id="8" name="Footer Placeholder 3">
            <a:extLst>
              <a:ext uri="{FF2B5EF4-FFF2-40B4-BE49-F238E27FC236}">
                <a16:creationId xmlns:a16="http://schemas.microsoft.com/office/drawing/2014/main" id="{0474013A-272D-4AB6-9C18-01DDA5C7CDEC}"/>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9" name="Slide Number Placeholder 4">
            <a:extLst>
              <a:ext uri="{FF2B5EF4-FFF2-40B4-BE49-F238E27FC236}">
                <a16:creationId xmlns:a16="http://schemas.microsoft.com/office/drawing/2014/main" id="{C4DD03FF-09BC-4DEB-9888-B342B12C6A87}"/>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31</a:t>
            </a:fld>
            <a:endParaRPr lang="en-US" sz="1050"/>
          </a:p>
        </p:txBody>
      </p:sp>
    </p:spTree>
    <p:extLst>
      <p:ext uri="{BB962C8B-B14F-4D97-AF65-F5344CB8AC3E}">
        <p14:creationId xmlns:p14="http://schemas.microsoft.com/office/powerpoint/2010/main" val="928213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382C-6E33-47E0-995F-FE485E8EAB2F}"/>
              </a:ext>
            </a:extLst>
          </p:cNvPr>
          <p:cNvSpPr>
            <a:spLocks noGrp="1"/>
          </p:cNvSpPr>
          <p:nvPr>
            <p:ph type="title" idx="4294967295"/>
          </p:nvPr>
        </p:nvSpPr>
        <p:spPr>
          <a:xfrm>
            <a:off x="838200" y="696708"/>
            <a:ext cx="10515600" cy="1325563"/>
          </a:xfrm>
          <a:prstGeom prst="rect">
            <a:avLst/>
          </a:prstGeom>
        </p:spPr>
        <p:txBody>
          <a:bodyPr/>
          <a:lstStyle/>
          <a:p>
            <a:r>
              <a:rPr lang="en-US" dirty="0"/>
              <a:t>Group Discussion:   </a:t>
            </a:r>
          </a:p>
        </p:txBody>
      </p:sp>
      <p:sp>
        <p:nvSpPr>
          <p:cNvPr id="6" name="Text Placeholder 5">
            <a:extLst>
              <a:ext uri="{FF2B5EF4-FFF2-40B4-BE49-F238E27FC236}">
                <a16:creationId xmlns:a16="http://schemas.microsoft.com/office/drawing/2014/main" id="{31497057-5CBF-4F7E-924E-AB40F4D8FDFE}"/>
              </a:ext>
            </a:extLst>
          </p:cNvPr>
          <p:cNvSpPr>
            <a:spLocks noGrp="1"/>
          </p:cNvSpPr>
          <p:nvPr>
            <p:ph type="body" sz="quarter" idx="10"/>
          </p:nvPr>
        </p:nvSpPr>
        <p:spPr>
          <a:xfrm>
            <a:off x="838200" y="1314085"/>
            <a:ext cx="8329221" cy="1204156"/>
          </a:xfrm>
        </p:spPr>
        <p:txBody>
          <a:bodyPr/>
          <a:lstStyle/>
          <a:p>
            <a:r>
              <a:rPr lang="en-US" sz="3200" dirty="0">
                <a:solidFill>
                  <a:srgbClr val="299090"/>
                </a:solidFill>
              </a:rPr>
              <a:t>Outreach and Recruitment Strategies</a:t>
            </a:r>
          </a:p>
        </p:txBody>
      </p:sp>
      <p:sp>
        <p:nvSpPr>
          <p:cNvPr id="7" name="Text Placeholder 6">
            <a:extLst>
              <a:ext uri="{FF2B5EF4-FFF2-40B4-BE49-F238E27FC236}">
                <a16:creationId xmlns:a16="http://schemas.microsoft.com/office/drawing/2014/main" id="{A00385F5-823D-40C4-8115-733F26B30D3C}"/>
              </a:ext>
            </a:extLst>
          </p:cNvPr>
          <p:cNvSpPr>
            <a:spLocks noGrp="1"/>
          </p:cNvSpPr>
          <p:nvPr>
            <p:ph type="body" sz="quarter" idx="11"/>
          </p:nvPr>
        </p:nvSpPr>
        <p:spPr>
          <a:xfrm>
            <a:off x="882650" y="2235105"/>
            <a:ext cx="10318750" cy="1329966"/>
          </a:xfrm>
        </p:spPr>
        <p:txBody>
          <a:bodyPr lIns="91440" tIns="45720" rIns="91440" bIns="45720" anchor="t">
            <a:noAutofit/>
          </a:bodyPr>
          <a:lstStyle/>
          <a:p>
            <a:r>
              <a:rPr lang="en-US" sz="2800" dirty="0">
                <a:latin typeface="Verdana"/>
                <a:ea typeface="Verdana"/>
                <a:cs typeface="Verdana"/>
              </a:rPr>
              <a:t>What outreach and recruitment strategies do you use to effectively reach your target learners?</a:t>
            </a:r>
          </a:p>
        </p:txBody>
      </p:sp>
      <p:sp>
        <p:nvSpPr>
          <p:cNvPr id="15" name="Speech Bubble: Rectangle with Corners Rounded 14">
            <a:extLst>
              <a:ext uri="{FF2B5EF4-FFF2-40B4-BE49-F238E27FC236}">
                <a16:creationId xmlns:a16="http://schemas.microsoft.com/office/drawing/2014/main" id="{605BF103-7366-4FC4-B5AC-44D69E2613C5}"/>
              </a:ext>
            </a:extLst>
          </p:cNvPr>
          <p:cNvSpPr/>
          <p:nvPr/>
        </p:nvSpPr>
        <p:spPr>
          <a:xfrm>
            <a:off x="3585599" y="3804557"/>
            <a:ext cx="4844143" cy="1788514"/>
          </a:xfrm>
          <a:prstGeom prst="wedgeRoundRectCallout">
            <a:avLst>
              <a:gd name="adj1" fmla="val 78830"/>
              <a:gd name="adj2" fmla="val 114"/>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Verdana" panose="020B0604030504040204" pitchFamily="34" charset="0"/>
                <a:ea typeface="Verdana" panose="020B0604030504040204" pitchFamily="34" charset="0"/>
              </a:rPr>
              <a:t>Please share your strategies with the group.</a:t>
            </a:r>
          </a:p>
        </p:txBody>
      </p:sp>
      <p:sp>
        <p:nvSpPr>
          <p:cNvPr id="17" name="Footer Placeholder 3">
            <a:extLst>
              <a:ext uri="{FF2B5EF4-FFF2-40B4-BE49-F238E27FC236}">
                <a16:creationId xmlns:a16="http://schemas.microsoft.com/office/drawing/2014/main" id="{B24482A8-1E79-4BE7-8515-46390A552A61}"/>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12" name="Slide Number Placeholder 2">
            <a:extLst>
              <a:ext uri="{FF2B5EF4-FFF2-40B4-BE49-F238E27FC236}">
                <a16:creationId xmlns:a16="http://schemas.microsoft.com/office/drawing/2014/main" id="{87C58201-F741-4463-AD85-A5E5B2F3475D}"/>
              </a:ext>
            </a:extLst>
          </p:cNvPr>
          <p:cNvSpPr>
            <a:spLocks noGrp="1"/>
          </p:cNvSpPr>
          <p:nvPr>
            <p:ph type="sldNum" sz="quarter" idx="4"/>
          </p:nvPr>
        </p:nvSpPr>
        <p:spPr>
          <a:xfrm>
            <a:off x="9448800" y="6564086"/>
            <a:ext cx="2743200" cy="281601"/>
          </a:xfrm>
        </p:spPr>
        <p:txBody>
          <a:bodyPr anchor="b"/>
          <a:lstStyle/>
          <a:p>
            <a:fld id="{46BF826B-1E70-4759-AAB5-894E58C379C3}" type="slidenum">
              <a:rPr lang="en-US" sz="1050" smtClean="0"/>
              <a:pPr/>
              <a:t>32</a:t>
            </a:fld>
            <a:endParaRPr lang="en-US" sz="1050"/>
          </a:p>
        </p:txBody>
      </p:sp>
    </p:spTree>
    <p:extLst>
      <p:ext uri="{BB962C8B-B14F-4D97-AF65-F5344CB8AC3E}">
        <p14:creationId xmlns:p14="http://schemas.microsoft.com/office/powerpoint/2010/main" val="191091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465B12-3925-4327-BF85-87F89AFC42F3}"/>
              </a:ext>
            </a:extLst>
          </p:cNvPr>
          <p:cNvSpPr>
            <a:spLocks noGrp="1"/>
          </p:cNvSpPr>
          <p:nvPr>
            <p:ph type="title"/>
          </p:nvPr>
        </p:nvSpPr>
        <p:spPr>
          <a:xfrm>
            <a:off x="2228538" y="872739"/>
            <a:ext cx="9125262" cy="642930"/>
          </a:xfrm>
        </p:spPr>
        <p:txBody>
          <a:bodyPr/>
          <a:lstStyle/>
          <a:p>
            <a:r>
              <a:rPr lang="en-US" dirty="0"/>
              <a:t>2: Enrollment</a:t>
            </a:r>
          </a:p>
        </p:txBody>
      </p:sp>
      <p:pic>
        <p:nvPicPr>
          <p:cNvPr id="3" name="Picture 2">
            <a:extLst>
              <a:ext uri="{FF2B5EF4-FFF2-40B4-BE49-F238E27FC236}">
                <a16:creationId xmlns:a16="http://schemas.microsoft.com/office/drawing/2014/main" id="{286568BE-3540-4B7A-AA89-1F32CB3E57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8047" y="600394"/>
            <a:ext cx="1420491" cy="1420491"/>
          </a:xfrm>
          <a:prstGeom prst="rect">
            <a:avLst/>
          </a:prstGeom>
        </p:spPr>
      </p:pic>
      <p:sp>
        <p:nvSpPr>
          <p:cNvPr id="7" name="Text Placeholder 6">
            <a:extLst>
              <a:ext uri="{FF2B5EF4-FFF2-40B4-BE49-F238E27FC236}">
                <a16:creationId xmlns:a16="http://schemas.microsoft.com/office/drawing/2014/main" id="{C1BDCB2C-6B4C-4A43-B035-34D7B988779A}"/>
              </a:ext>
            </a:extLst>
          </p:cNvPr>
          <p:cNvSpPr>
            <a:spLocks noGrp="1"/>
          </p:cNvSpPr>
          <p:nvPr>
            <p:ph type="body" sz="quarter" idx="10"/>
          </p:nvPr>
        </p:nvSpPr>
        <p:spPr>
          <a:xfrm>
            <a:off x="995363" y="2073889"/>
            <a:ext cx="10007417" cy="4760912"/>
          </a:xfrm>
        </p:spPr>
        <p:txBody>
          <a:bodyPr/>
          <a:lstStyle/>
          <a:p>
            <a:pPr marL="342900" indent="-342900">
              <a:spcBef>
                <a:spcPts val="1000"/>
              </a:spcBef>
              <a:spcAft>
                <a:spcPts val="0"/>
              </a:spcAft>
              <a:buFont typeface="Wingdings" panose="05000000000000000000" pitchFamily="2" charset="2"/>
              <a:buChar char="§"/>
            </a:pPr>
            <a:r>
              <a:rPr lang="en-US" sz="2200" dirty="0"/>
              <a:t>Ensure the applicant meets enrollment criteria and identifies types of supports needed.  </a:t>
            </a:r>
          </a:p>
          <a:p>
            <a:pPr marL="342900" indent="-342900">
              <a:spcBef>
                <a:spcPts val="1000"/>
              </a:spcBef>
              <a:spcAft>
                <a:spcPts val="0"/>
              </a:spcAft>
              <a:buFont typeface="Wingdings" panose="05000000000000000000" pitchFamily="2" charset="2"/>
              <a:buChar char="§"/>
            </a:pPr>
            <a:r>
              <a:rPr lang="en-US" sz="2200" dirty="0"/>
              <a:t>Consider:</a:t>
            </a:r>
          </a:p>
          <a:p>
            <a:pPr marL="858838" lvl="1" indent="-344488">
              <a:lnSpc>
                <a:spcPct val="110000"/>
              </a:lnSpc>
              <a:buClr>
                <a:srgbClr val="047C7C"/>
              </a:buClr>
              <a:buFont typeface="Verdana" panose="020B0604030504040204" pitchFamily="34" charset="0"/>
              <a:buChar char="−"/>
            </a:pPr>
            <a:r>
              <a:rPr lang="en-US" sz="2000" dirty="0"/>
              <a:t>An individual learner success plan that includes elements that support learner needs, accessibility needs, and college and career planning, as appropriate.</a:t>
            </a:r>
          </a:p>
          <a:p>
            <a:pPr marL="858838" lvl="1" indent="-344488">
              <a:lnSpc>
                <a:spcPct val="110000"/>
              </a:lnSpc>
              <a:buClr>
                <a:srgbClr val="047C7C"/>
              </a:buClr>
              <a:buFont typeface="Verdana" panose="020B0604030504040204" pitchFamily="34" charset="0"/>
              <a:buChar char="−"/>
            </a:pPr>
            <a:r>
              <a:rPr lang="en-US" sz="2000" dirty="0"/>
              <a:t>Enrollment criteria, including required assessment(s) for entry and passing score(s).</a:t>
            </a:r>
          </a:p>
          <a:p>
            <a:pPr marL="858838" lvl="1" indent="-344488">
              <a:lnSpc>
                <a:spcPct val="110000"/>
              </a:lnSpc>
              <a:buClr>
                <a:srgbClr val="047C7C"/>
              </a:buClr>
              <a:buFont typeface="Verdana" panose="020B0604030504040204" pitchFamily="34" charset="0"/>
              <a:buChar char="−"/>
            </a:pPr>
            <a:r>
              <a:rPr lang="en-US" sz="2000" dirty="0"/>
              <a:t>Program registration intake forms that incorporate the individual learner success plan. </a:t>
            </a:r>
          </a:p>
          <a:p>
            <a:pPr marL="858838" lvl="1" indent="-344488">
              <a:lnSpc>
                <a:spcPct val="110000"/>
              </a:lnSpc>
              <a:buClr>
                <a:srgbClr val="047C7C"/>
              </a:buClr>
              <a:buFont typeface="Verdana" panose="020B0604030504040204" pitchFamily="34" charset="0"/>
              <a:buChar char="−"/>
            </a:pPr>
            <a:r>
              <a:rPr lang="en-US" sz="2000" dirty="0"/>
              <a:t>Learner materials to distribute during intake.</a:t>
            </a:r>
            <a:endParaRPr lang="en-US" dirty="0"/>
          </a:p>
        </p:txBody>
      </p:sp>
      <p:sp>
        <p:nvSpPr>
          <p:cNvPr id="8" name="Footer Placeholder 3">
            <a:extLst>
              <a:ext uri="{FF2B5EF4-FFF2-40B4-BE49-F238E27FC236}">
                <a16:creationId xmlns:a16="http://schemas.microsoft.com/office/drawing/2014/main" id="{0474013A-272D-4AB6-9C18-01DDA5C7CDEC}"/>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9" name="Slide Number Placeholder 4">
            <a:extLst>
              <a:ext uri="{FF2B5EF4-FFF2-40B4-BE49-F238E27FC236}">
                <a16:creationId xmlns:a16="http://schemas.microsoft.com/office/drawing/2014/main" id="{C4DD03FF-09BC-4DEB-9888-B342B12C6A87}"/>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33</a:t>
            </a:fld>
            <a:endParaRPr lang="en-US" sz="1050"/>
          </a:p>
        </p:txBody>
      </p:sp>
    </p:spTree>
    <p:extLst>
      <p:ext uri="{BB962C8B-B14F-4D97-AF65-F5344CB8AC3E}">
        <p14:creationId xmlns:p14="http://schemas.microsoft.com/office/powerpoint/2010/main" val="1322353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465B12-3925-4327-BF85-87F89AFC42F3}"/>
              </a:ext>
            </a:extLst>
          </p:cNvPr>
          <p:cNvSpPr>
            <a:spLocks noGrp="1"/>
          </p:cNvSpPr>
          <p:nvPr>
            <p:ph type="title"/>
          </p:nvPr>
        </p:nvSpPr>
        <p:spPr>
          <a:xfrm>
            <a:off x="2228538" y="872739"/>
            <a:ext cx="9125262" cy="642930"/>
          </a:xfrm>
        </p:spPr>
        <p:txBody>
          <a:bodyPr/>
          <a:lstStyle/>
          <a:p>
            <a:r>
              <a:rPr lang="en-US" dirty="0"/>
              <a:t>3: Participation</a:t>
            </a:r>
          </a:p>
        </p:txBody>
      </p:sp>
      <p:pic>
        <p:nvPicPr>
          <p:cNvPr id="3" name="Picture 2">
            <a:extLst>
              <a:ext uri="{FF2B5EF4-FFF2-40B4-BE49-F238E27FC236}">
                <a16:creationId xmlns:a16="http://schemas.microsoft.com/office/drawing/2014/main" id="{09A47E8E-A4D4-4A6E-9ADE-4A0FD7A1998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564834"/>
            <a:ext cx="1420491" cy="1420491"/>
          </a:xfrm>
          <a:prstGeom prst="rect">
            <a:avLst/>
          </a:prstGeom>
        </p:spPr>
      </p:pic>
      <p:sp>
        <p:nvSpPr>
          <p:cNvPr id="7" name="Text Placeholder 6">
            <a:extLst>
              <a:ext uri="{FF2B5EF4-FFF2-40B4-BE49-F238E27FC236}">
                <a16:creationId xmlns:a16="http://schemas.microsoft.com/office/drawing/2014/main" id="{C1BDCB2C-6B4C-4A43-B035-34D7B988779A}"/>
              </a:ext>
            </a:extLst>
          </p:cNvPr>
          <p:cNvSpPr>
            <a:spLocks noGrp="1"/>
          </p:cNvSpPr>
          <p:nvPr>
            <p:ph type="body" sz="quarter" idx="10"/>
          </p:nvPr>
        </p:nvSpPr>
        <p:spPr>
          <a:xfrm>
            <a:off x="995363" y="2073889"/>
            <a:ext cx="9352847" cy="4760912"/>
          </a:xfrm>
        </p:spPr>
        <p:txBody>
          <a:bodyPr/>
          <a:lstStyle/>
          <a:p>
            <a:pPr marL="342900" indent="-342900">
              <a:spcBef>
                <a:spcPts val="1000"/>
              </a:spcBef>
              <a:spcAft>
                <a:spcPts val="0"/>
              </a:spcAft>
              <a:buFont typeface="Wingdings" panose="05000000000000000000" pitchFamily="2" charset="2"/>
              <a:buChar char="§"/>
            </a:pPr>
            <a:r>
              <a:rPr lang="en-US" sz="2200" dirty="0"/>
              <a:t>Ensure learners have the necessary support to persist and succeed in the IET program. </a:t>
            </a:r>
          </a:p>
          <a:p>
            <a:pPr marL="342900" indent="-342900">
              <a:spcBef>
                <a:spcPts val="1000"/>
              </a:spcBef>
              <a:spcAft>
                <a:spcPts val="0"/>
              </a:spcAft>
              <a:buFont typeface="Wingdings" panose="05000000000000000000" pitchFamily="2" charset="2"/>
              <a:buChar char="§"/>
            </a:pPr>
            <a:r>
              <a:rPr lang="en-US" sz="2200" dirty="0"/>
              <a:t>Consider:</a:t>
            </a:r>
          </a:p>
          <a:p>
            <a:pPr marL="858838" lvl="1" indent="-344488">
              <a:buClr>
                <a:srgbClr val="047C7C"/>
              </a:buClr>
              <a:buFont typeface="Verdana" panose="020B0604030504040204" pitchFamily="34" charset="0"/>
              <a:buChar char="−"/>
            </a:pPr>
            <a:r>
              <a:rPr lang="en-US" sz="2000" dirty="0"/>
              <a:t>Individual counseling to address learners’ unique challenges. </a:t>
            </a:r>
          </a:p>
          <a:p>
            <a:pPr marL="858838" lvl="1" indent="-344488">
              <a:buClr>
                <a:srgbClr val="047C7C"/>
              </a:buClr>
              <a:buFont typeface="Verdana" panose="020B0604030504040204" pitchFamily="34" charset="0"/>
              <a:buChar char="−"/>
            </a:pPr>
            <a:r>
              <a:rPr lang="en-US" sz="2000" dirty="0"/>
              <a:t>Direct learner activities that are comprehensive, well integrated, and supported by quality tools.</a:t>
            </a:r>
          </a:p>
          <a:p>
            <a:pPr marL="858838" lvl="1" indent="-344488">
              <a:buClr>
                <a:srgbClr val="047C7C"/>
              </a:buClr>
              <a:buFont typeface="Verdana" panose="020B0604030504040204" pitchFamily="34" charset="0"/>
              <a:buChar char="−"/>
            </a:pPr>
            <a:r>
              <a:rPr lang="en-US" sz="2000" dirty="0"/>
              <a:t>Tracking systems that support ongoing monitoring and documentation of attendance, services, and outcomes.</a:t>
            </a:r>
          </a:p>
          <a:p>
            <a:pPr marL="858838" lvl="1" indent="-344488">
              <a:buClr>
                <a:srgbClr val="047C7C"/>
              </a:buClr>
              <a:buFont typeface="Verdana" panose="020B0604030504040204" pitchFamily="34" charset="0"/>
              <a:buChar char="−"/>
            </a:pPr>
            <a:r>
              <a:rPr lang="en-US" sz="2000" dirty="0"/>
              <a:t>Effective policies, practices, and infrastructures that support staff and partners.</a:t>
            </a:r>
          </a:p>
          <a:p>
            <a:pPr marL="858838" lvl="1" indent="-344488">
              <a:buClr>
                <a:srgbClr val="047C7C"/>
              </a:buClr>
              <a:buFont typeface="Verdana" panose="020B0604030504040204" pitchFamily="34" charset="0"/>
              <a:buChar char="−"/>
            </a:pPr>
            <a:r>
              <a:rPr lang="en-US" sz="2000" dirty="0"/>
              <a:t>A cohort or mentoring program for learners.</a:t>
            </a:r>
            <a:endParaRPr lang="en-US" dirty="0"/>
          </a:p>
        </p:txBody>
      </p:sp>
      <p:sp>
        <p:nvSpPr>
          <p:cNvPr id="8" name="Footer Placeholder 3">
            <a:extLst>
              <a:ext uri="{FF2B5EF4-FFF2-40B4-BE49-F238E27FC236}">
                <a16:creationId xmlns:a16="http://schemas.microsoft.com/office/drawing/2014/main" id="{0474013A-272D-4AB6-9C18-01DDA5C7CDEC}"/>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9" name="Slide Number Placeholder 4">
            <a:extLst>
              <a:ext uri="{FF2B5EF4-FFF2-40B4-BE49-F238E27FC236}">
                <a16:creationId xmlns:a16="http://schemas.microsoft.com/office/drawing/2014/main" id="{C4DD03FF-09BC-4DEB-9888-B342B12C6A87}"/>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34</a:t>
            </a:fld>
            <a:endParaRPr lang="en-US" sz="1050"/>
          </a:p>
        </p:txBody>
      </p:sp>
    </p:spTree>
    <p:extLst>
      <p:ext uri="{BB962C8B-B14F-4D97-AF65-F5344CB8AC3E}">
        <p14:creationId xmlns:p14="http://schemas.microsoft.com/office/powerpoint/2010/main" val="4181325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6E58-92C5-4FD1-908D-5B6B34627655}"/>
              </a:ext>
            </a:extLst>
          </p:cNvPr>
          <p:cNvSpPr>
            <a:spLocks noGrp="1"/>
          </p:cNvSpPr>
          <p:nvPr>
            <p:ph type="title" idx="4294967295"/>
          </p:nvPr>
        </p:nvSpPr>
        <p:spPr>
          <a:xfrm>
            <a:off x="838200" y="666983"/>
            <a:ext cx="10515600" cy="1023705"/>
          </a:xfrm>
          <a:prstGeom prst="rect">
            <a:avLst/>
          </a:prstGeom>
        </p:spPr>
        <p:txBody>
          <a:bodyPr/>
          <a:lstStyle/>
          <a:p>
            <a:r>
              <a:rPr lang="en-US" dirty="0"/>
              <a:t>Group Discussion:  </a:t>
            </a:r>
          </a:p>
        </p:txBody>
      </p:sp>
      <p:sp>
        <p:nvSpPr>
          <p:cNvPr id="6" name="Text Placeholder 5">
            <a:extLst>
              <a:ext uri="{FF2B5EF4-FFF2-40B4-BE49-F238E27FC236}">
                <a16:creationId xmlns:a16="http://schemas.microsoft.com/office/drawing/2014/main" id="{31497057-5CBF-4F7E-924E-AB40F4D8FDFE}"/>
              </a:ext>
            </a:extLst>
          </p:cNvPr>
          <p:cNvSpPr>
            <a:spLocks noGrp="1"/>
          </p:cNvSpPr>
          <p:nvPr>
            <p:ph type="body" sz="quarter" idx="10"/>
          </p:nvPr>
        </p:nvSpPr>
        <p:spPr>
          <a:xfrm>
            <a:off x="838200" y="1244600"/>
            <a:ext cx="8329221" cy="892175"/>
          </a:xfrm>
        </p:spPr>
        <p:txBody>
          <a:bodyPr/>
          <a:lstStyle/>
          <a:p>
            <a:r>
              <a:rPr lang="en-US" sz="3200" dirty="0">
                <a:solidFill>
                  <a:srgbClr val="299090"/>
                </a:solidFill>
              </a:rPr>
              <a:t>Persistence and Success</a:t>
            </a:r>
          </a:p>
        </p:txBody>
      </p:sp>
      <p:sp>
        <p:nvSpPr>
          <p:cNvPr id="7" name="Text Placeholder 6">
            <a:extLst>
              <a:ext uri="{FF2B5EF4-FFF2-40B4-BE49-F238E27FC236}">
                <a16:creationId xmlns:a16="http://schemas.microsoft.com/office/drawing/2014/main" id="{A00385F5-823D-40C4-8115-733F26B30D3C}"/>
              </a:ext>
            </a:extLst>
          </p:cNvPr>
          <p:cNvSpPr>
            <a:spLocks noGrp="1"/>
          </p:cNvSpPr>
          <p:nvPr>
            <p:ph type="body" sz="quarter" idx="11"/>
          </p:nvPr>
        </p:nvSpPr>
        <p:spPr>
          <a:xfrm>
            <a:off x="882646" y="2248010"/>
            <a:ext cx="10250045" cy="1023705"/>
          </a:xfrm>
        </p:spPr>
        <p:txBody>
          <a:bodyPr lIns="91440" tIns="45720" rIns="91440" bIns="45720" anchor="t">
            <a:noAutofit/>
          </a:bodyPr>
          <a:lstStyle/>
          <a:p>
            <a:r>
              <a:rPr lang="en-US" sz="2800" dirty="0">
                <a:latin typeface="Verdana"/>
                <a:ea typeface="Verdana"/>
              </a:rPr>
              <a:t>What learner supports have you found to be most effective in promoting persistence and success?</a:t>
            </a:r>
          </a:p>
        </p:txBody>
      </p:sp>
      <p:sp>
        <p:nvSpPr>
          <p:cNvPr id="9" name="Speech Bubble: Rectangle with Corners Rounded 8">
            <a:extLst>
              <a:ext uri="{FF2B5EF4-FFF2-40B4-BE49-F238E27FC236}">
                <a16:creationId xmlns:a16="http://schemas.microsoft.com/office/drawing/2014/main" id="{00F73BE1-39A7-4BF6-8A4B-AE74C0F155D2}"/>
              </a:ext>
            </a:extLst>
          </p:cNvPr>
          <p:cNvSpPr/>
          <p:nvPr/>
        </p:nvSpPr>
        <p:spPr>
          <a:xfrm>
            <a:off x="3585599" y="3804557"/>
            <a:ext cx="4844143" cy="1788514"/>
          </a:xfrm>
          <a:prstGeom prst="wedgeRoundRectCallout">
            <a:avLst>
              <a:gd name="adj1" fmla="val 78830"/>
              <a:gd name="adj2" fmla="val 114"/>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Verdana" panose="020B0604030504040204" pitchFamily="34" charset="0"/>
                <a:ea typeface="Verdana" panose="020B0604030504040204" pitchFamily="34" charset="0"/>
              </a:rPr>
              <a:t>Please share your ideas with the group.</a:t>
            </a:r>
          </a:p>
        </p:txBody>
      </p:sp>
      <p:sp>
        <p:nvSpPr>
          <p:cNvPr id="4" name="Footer Placeholder 3">
            <a:extLst>
              <a:ext uri="{FF2B5EF4-FFF2-40B4-BE49-F238E27FC236}">
                <a16:creationId xmlns:a16="http://schemas.microsoft.com/office/drawing/2014/main" id="{735CB31D-93F8-42BF-BB9B-C661A984FBE2}"/>
              </a:ext>
            </a:extLst>
          </p:cNvPr>
          <p:cNvSpPr>
            <a:spLocks noGrp="1"/>
          </p:cNvSpPr>
          <p:nvPr>
            <p:ph type="ftr" sz="quarter" idx="3"/>
          </p:nvPr>
        </p:nvSpPr>
        <p:spPr/>
        <p:txBody>
          <a:bodyPr/>
          <a:lstStyle/>
          <a:p>
            <a:r>
              <a:rPr lang="en-US" sz="1050"/>
              <a:t>Phase 2: Design and Plan</a:t>
            </a:r>
          </a:p>
        </p:txBody>
      </p:sp>
      <p:sp>
        <p:nvSpPr>
          <p:cNvPr id="5" name="Slide Number Placeholder 4">
            <a:extLst>
              <a:ext uri="{FF2B5EF4-FFF2-40B4-BE49-F238E27FC236}">
                <a16:creationId xmlns:a16="http://schemas.microsoft.com/office/drawing/2014/main" id="{9B7444DF-90F0-4EE5-B831-B1AA4C52C2B3}"/>
              </a:ext>
            </a:extLst>
          </p:cNvPr>
          <p:cNvSpPr>
            <a:spLocks noGrp="1"/>
          </p:cNvSpPr>
          <p:nvPr>
            <p:ph type="sldNum" sz="quarter" idx="4"/>
          </p:nvPr>
        </p:nvSpPr>
        <p:spPr/>
        <p:txBody>
          <a:bodyPr/>
          <a:lstStyle/>
          <a:p>
            <a:fld id="{46BF826B-1E70-4759-AAB5-894E58C379C3}" type="slidenum">
              <a:rPr lang="en-US" sz="1050" smtClean="0"/>
              <a:pPr/>
              <a:t>35</a:t>
            </a:fld>
            <a:endParaRPr lang="en-US" sz="1050"/>
          </a:p>
        </p:txBody>
      </p:sp>
    </p:spTree>
    <p:extLst>
      <p:ext uri="{BB962C8B-B14F-4D97-AF65-F5344CB8AC3E}">
        <p14:creationId xmlns:p14="http://schemas.microsoft.com/office/powerpoint/2010/main" val="3843077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465B12-3925-4327-BF85-87F89AFC42F3}"/>
              </a:ext>
            </a:extLst>
          </p:cNvPr>
          <p:cNvSpPr>
            <a:spLocks noGrp="1"/>
          </p:cNvSpPr>
          <p:nvPr>
            <p:ph type="title"/>
          </p:nvPr>
        </p:nvSpPr>
        <p:spPr>
          <a:xfrm>
            <a:off x="2228537" y="623767"/>
            <a:ext cx="9751191" cy="1279183"/>
          </a:xfrm>
        </p:spPr>
        <p:txBody>
          <a:bodyPr/>
          <a:lstStyle/>
          <a:p>
            <a:r>
              <a:rPr lang="en-US" sz="4000" dirty="0"/>
              <a:t>4. Transition Support for Career Planning and Further Education or Training</a:t>
            </a:r>
          </a:p>
        </p:txBody>
      </p:sp>
      <p:pic>
        <p:nvPicPr>
          <p:cNvPr id="3" name="Picture 2">
            <a:extLst>
              <a:ext uri="{FF2B5EF4-FFF2-40B4-BE49-F238E27FC236}">
                <a16:creationId xmlns:a16="http://schemas.microsoft.com/office/drawing/2014/main" id="{2EC3F583-8711-4EAC-B792-0B8DC957877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8046" y="553112"/>
            <a:ext cx="1420491" cy="1420491"/>
          </a:xfrm>
          <a:prstGeom prst="rect">
            <a:avLst/>
          </a:prstGeom>
        </p:spPr>
      </p:pic>
      <p:sp>
        <p:nvSpPr>
          <p:cNvPr id="12" name="Text Placeholder 6">
            <a:extLst>
              <a:ext uri="{FF2B5EF4-FFF2-40B4-BE49-F238E27FC236}">
                <a16:creationId xmlns:a16="http://schemas.microsoft.com/office/drawing/2014/main" id="{611CA63B-D1AC-4BA7-BD4F-A15DAE3A1717}"/>
              </a:ext>
            </a:extLst>
          </p:cNvPr>
          <p:cNvSpPr>
            <a:spLocks noGrp="1"/>
          </p:cNvSpPr>
          <p:nvPr>
            <p:ph type="body" sz="quarter" idx="10"/>
          </p:nvPr>
        </p:nvSpPr>
        <p:spPr>
          <a:xfrm>
            <a:off x="995364" y="1972105"/>
            <a:ext cx="10167312" cy="4760912"/>
          </a:xfrm>
        </p:spPr>
        <p:txBody>
          <a:bodyPr lIns="91440" tIns="45720" rIns="91440" bIns="45720" anchor="t"/>
          <a:lstStyle/>
          <a:p>
            <a:pPr marL="342900" indent="-342900">
              <a:spcBef>
                <a:spcPts val="1000"/>
              </a:spcBef>
              <a:spcAft>
                <a:spcPts val="0"/>
              </a:spcAft>
              <a:buFont typeface="Wingdings" panose="05000000000000000000" pitchFamily="2" charset="2"/>
              <a:buChar char="§"/>
            </a:pPr>
            <a:r>
              <a:rPr lang="en-US" sz="2200" dirty="0">
                <a:latin typeface="Verdana"/>
                <a:ea typeface="Verdana"/>
                <a:cs typeface="Verdana"/>
              </a:rPr>
              <a:t>Ensure that program participants understand the IET career pathway and strategies for a smooth transition to continued training or employment. </a:t>
            </a:r>
            <a:endParaRPr lang="en-US" sz="2200" dirty="0">
              <a:cs typeface="Verdana"/>
            </a:endParaRPr>
          </a:p>
          <a:p>
            <a:pPr marL="342900" indent="-342900">
              <a:spcBef>
                <a:spcPts val="1000"/>
              </a:spcBef>
              <a:spcAft>
                <a:spcPts val="0"/>
              </a:spcAft>
              <a:buFont typeface="Wingdings" panose="05000000000000000000" pitchFamily="2" charset="2"/>
              <a:buChar char="§"/>
            </a:pPr>
            <a:r>
              <a:rPr lang="en-US" sz="2200" dirty="0">
                <a:latin typeface="Verdana"/>
                <a:ea typeface="Verdana"/>
                <a:cs typeface="Verdana"/>
              </a:rPr>
              <a:t>Integrate into programs in three ways:</a:t>
            </a:r>
            <a:endParaRPr lang="en-US" sz="2200" dirty="0">
              <a:cs typeface="Verdana"/>
            </a:endParaRPr>
          </a:p>
          <a:p>
            <a:pPr marL="971550" lvl="1" indent="-457200">
              <a:lnSpc>
                <a:spcPct val="110000"/>
              </a:lnSpc>
              <a:buClr>
                <a:srgbClr val="047C7C"/>
              </a:buClr>
              <a:buFont typeface="+mj-lt"/>
              <a:buAutoNum type="arabicPeriod"/>
            </a:pPr>
            <a:r>
              <a:rPr lang="en-US" sz="2000" dirty="0">
                <a:latin typeface="Verdana"/>
                <a:ea typeface="Verdana"/>
              </a:rPr>
              <a:t>Include intentional activities that orient learners to the full career pathway, including on ramps, off ramps, transferrable skills to other industries, etc.</a:t>
            </a:r>
          </a:p>
          <a:p>
            <a:pPr marL="971550" lvl="1" indent="-457200">
              <a:lnSpc>
                <a:spcPct val="110000"/>
              </a:lnSpc>
              <a:buClr>
                <a:srgbClr val="047C7C"/>
              </a:buClr>
              <a:buFont typeface="+mj-lt"/>
              <a:buAutoNum type="arabicPeriod"/>
            </a:pPr>
            <a:r>
              <a:rPr lang="en-US" sz="2000" dirty="0">
                <a:latin typeface="Verdana"/>
                <a:ea typeface="Verdana"/>
                <a:cs typeface="Verdana"/>
              </a:rPr>
              <a:t>Provide counseling customized to individual learners, including goal setting and transitional supports.</a:t>
            </a:r>
          </a:p>
          <a:p>
            <a:pPr marL="971550" lvl="1" indent="-457200">
              <a:lnSpc>
                <a:spcPct val="110000"/>
              </a:lnSpc>
              <a:buClr>
                <a:srgbClr val="047C7C"/>
              </a:buClr>
              <a:buFont typeface="+mj-lt"/>
              <a:buAutoNum type="arabicPeriod"/>
            </a:pPr>
            <a:r>
              <a:rPr lang="en-US" sz="2000" dirty="0">
                <a:latin typeface="Verdana"/>
                <a:ea typeface="Verdana"/>
                <a:cs typeface="Verdana"/>
              </a:rPr>
              <a:t>Integrate support activities into the curriculum, e.g., bring industry representatives into the classroom or provide job shadow experiences.</a:t>
            </a:r>
            <a:endParaRPr lang="en-US" dirty="0"/>
          </a:p>
        </p:txBody>
      </p:sp>
      <p:sp>
        <p:nvSpPr>
          <p:cNvPr id="8" name="Footer Placeholder 3">
            <a:extLst>
              <a:ext uri="{FF2B5EF4-FFF2-40B4-BE49-F238E27FC236}">
                <a16:creationId xmlns:a16="http://schemas.microsoft.com/office/drawing/2014/main" id="{0474013A-272D-4AB6-9C18-01DDA5C7CDEC}"/>
              </a:ext>
            </a:extLst>
          </p:cNvPr>
          <p:cNvSpPr>
            <a:spLocks noGrp="1"/>
          </p:cNvSpPr>
          <p:nvPr>
            <p:ph type="ftr" sz="quarter" idx="3"/>
          </p:nvPr>
        </p:nvSpPr>
        <p:spPr>
          <a:xfrm>
            <a:off x="0" y="6553200"/>
            <a:ext cx="4114800" cy="281601"/>
          </a:xfrm>
        </p:spPr>
        <p:txBody>
          <a:bodyPr/>
          <a:lstStyle/>
          <a:p>
            <a:r>
              <a:rPr lang="en-US" sz="1050"/>
              <a:t>Phase 2: Design and Plan</a:t>
            </a:r>
          </a:p>
        </p:txBody>
      </p:sp>
      <p:sp>
        <p:nvSpPr>
          <p:cNvPr id="9" name="Slide Number Placeholder 4">
            <a:extLst>
              <a:ext uri="{FF2B5EF4-FFF2-40B4-BE49-F238E27FC236}">
                <a16:creationId xmlns:a16="http://schemas.microsoft.com/office/drawing/2014/main" id="{C4DD03FF-09BC-4DEB-9888-B342B12C6A87}"/>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36</a:t>
            </a:fld>
            <a:endParaRPr lang="en-US" sz="1050"/>
          </a:p>
        </p:txBody>
      </p:sp>
    </p:spTree>
    <p:extLst>
      <p:ext uri="{BB962C8B-B14F-4D97-AF65-F5344CB8AC3E}">
        <p14:creationId xmlns:p14="http://schemas.microsoft.com/office/powerpoint/2010/main" val="2736988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EA2B-E514-4E09-8BB4-560F87C280E3}"/>
              </a:ext>
            </a:extLst>
          </p:cNvPr>
          <p:cNvSpPr>
            <a:spLocks noGrp="1"/>
          </p:cNvSpPr>
          <p:nvPr>
            <p:ph type="title" idx="4294967295"/>
          </p:nvPr>
        </p:nvSpPr>
        <p:spPr>
          <a:xfrm>
            <a:off x="838200" y="685800"/>
            <a:ext cx="10515600" cy="1004888"/>
          </a:xfrm>
          <a:prstGeom prst="rect">
            <a:avLst/>
          </a:prstGeom>
        </p:spPr>
        <p:txBody>
          <a:bodyPr/>
          <a:lstStyle/>
          <a:p>
            <a:r>
              <a:rPr lang="en-US" dirty="0"/>
              <a:t>Group Discussion:    </a:t>
            </a:r>
          </a:p>
        </p:txBody>
      </p:sp>
      <p:sp>
        <p:nvSpPr>
          <p:cNvPr id="6" name="Text Placeholder 5">
            <a:extLst>
              <a:ext uri="{FF2B5EF4-FFF2-40B4-BE49-F238E27FC236}">
                <a16:creationId xmlns:a16="http://schemas.microsoft.com/office/drawing/2014/main" id="{31497057-5CBF-4F7E-924E-AB40F4D8FDFE}"/>
              </a:ext>
            </a:extLst>
          </p:cNvPr>
          <p:cNvSpPr>
            <a:spLocks noGrp="1"/>
          </p:cNvSpPr>
          <p:nvPr>
            <p:ph type="body" sz="quarter" idx="10"/>
          </p:nvPr>
        </p:nvSpPr>
        <p:spPr>
          <a:xfrm>
            <a:off x="838200" y="1244600"/>
            <a:ext cx="8329221" cy="892175"/>
          </a:xfrm>
        </p:spPr>
        <p:txBody>
          <a:bodyPr/>
          <a:lstStyle/>
          <a:p>
            <a:r>
              <a:rPr lang="en-US" sz="3200">
                <a:solidFill>
                  <a:srgbClr val="299090"/>
                </a:solidFill>
              </a:rPr>
              <a:t>Career Planning and Transition Support</a:t>
            </a:r>
          </a:p>
        </p:txBody>
      </p:sp>
      <p:sp>
        <p:nvSpPr>
          <p:cNvPr id="7" name="Text Placeholder 6">
            <a:extLst>
              <a:ext uri="{FF2B5EF4-FFF2-40B4-BE49-F238E27FC236}">
                <a16:creationId xmlns:a16="http://schemas.microsoft.com/office/drawing/2014/main" id="{A00385F5-823D-40C4-8115-733F26B30D3C}"/>
              </a:ext>
            </a:extLst>
          </p:cNvPr>
          <p:cNvSpPr>
            <a:spLocks noGrp="1"/>
          </p:cNvSpPr>
          <p:nvPr>
            <p:ph type="body" sz="quarter" idx="11"/>
          </p:nvPr>
        </p:nvSpPr>
        <p:spPr>
          <a:xfrm>
            <a:off x="882646" y="2033049"/>
            <a:ext cx="9388025" cy="2549836"/>
          </a:xfrm>
        </p:spPr>
        <p:txBody>
          <a:bodyPr lIns="91440" tIns="45720" rIns="91440" bIns="45720" anchor="t">
            <a:noAutofit/>
          </a:bodyPr>
          <a:lstStyle/>
          <a:p>
            <a:pPr>
              <a:spcAft>
                <a:spcPts val="1800"/>
              </a:spcAft>
            </a:pPr>
            <a:r>
              <a:rPr lang="en-US" sz="2800" dirty="0">
                <a:latin typeface="Verdana"/>
                <a:ea typeface="Verdana"/>
              </a:rPr>
              <a:t>How can your partners support learners’ career planning and transition to employment or further education/training?</a:t>
            </a:r>
          </a:p>
          <a:p>
            <a:pPr>
              <a:spcAft>
                <a:spcPts val="600"/>
              </a:spcAft>
            </a:pPr>
            <a:r>
              <a:rPr lang="en-US" sz="2800" dirty="0">
                <a:latin typeface="Verdana"/>
                <a:ea typeface="Verdana"/>
              </a:rPr>
              <a:t>How could you engage partners to assist in this effort?</a:t>
            </a:r>
          </a:p>
        </p:txBody>
      </p:sp>
      <p:sp>
        <p:nvSpPr>
          <p:cNvPr id="9" name="Speech Bubble: Rectangle with Corners Rounded 8">
            <a:extLst>
              <a:ext uri="{FF2B5EF4-FFF2-40B4-BE49-F238E27FC236}">
                <a16:creationId xmlns:a16="http://schemas.microsoft.com/office/drawing/2014/main" id="{00F73BE1-39A7-4BF6-8A4B-AE74C0F155D2}"/>
              </a:ext>
            </a:extLst>
          </p:cNvPr>
          <p:cNvSpPr/>
          <p:nvPr/>
        </p:nvSpPr>
        <p:spPr>
          <a:xfrm>
            <a:off x="3585599" y="4582885"/>
            <a:ext cx="4844143" cy="1788514"/>
          </a:xfrm>
          <a:prstGeom prst="wedgeRoundRectCallout">
            <a:avLst>
              <a:gd name="adj1" fmla="val 78830"/>
              <a:gd name="adj2" fmla="val 114"/>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Verdana" panose="020B0604030504040204" pitchFamily="34" charset="0"/>
                <a:ea typeface="Verdana" panose="020B0604030504040204" pitchFamily="34" charset="0"/>
              </a:rPr>
              <a:t>Please share your ideas with the group.</a:t>
            </a:r>
          </a:p>
        </p:txBody>
      </p:sp>
      <p:sp>
        <p:nvSpPr>
          <p:cNvPr id="4" name="Footer Placeholder 3">
            <a:extLst>
              <a:ext uri="{FF2B5EF4-FFF2-40B4-BE49-F238E27FC236}">
                <a16:creationId xmlns:a16="http://schemas.microsoft.com/office/drawing/2014/main" id="{735CB31D-93F8-42BF-BB9B-C661A984FBE2}"/>
              </a:ext>
            </a:extLst>
          </p:cNvPr>
          <p:cNvSpPr>
            <a:spLocks noGrp="1"/>
          </p:cNvSpPr>
          <p:nvPr>
            <p:ph type="ftr" sz="quarter" idx="3"/>
          </p:nvPr>
        </p:nvSpPr>
        <p:spPr/>
        <p:txBody>
          <a:bodyPr/>
          <a:lstStyle/>
          <a:p>
            <a:r>
              <a:rPr lang="en-US" sz="1050"/>
              <a:t>Phase 2: Design and Plan</a:t>
            </a:r>
          </a:p>
        </p:txBody>
      </p:sp>
      <p:sp>
        <p:nvSpPr>
          <p:cNvPr id="5" name="Slide Number Placeholder 4">
            <a:extLst>
              <a:ext uri="{FF2B5EF4-FFF2-40B4-BE49-F238E27FC236}">
                <a16:creationId xmlns:a16="http://schemas.microsoft.com/office/drawing/2014/main" id="{9B7444DF-90F0-4EE5-B831-B1AA4C52C2B3}"/>
              </a:ext>
            </a:extLst>
          </p:cNvPr>
          <p:cNvSpPr>
            <a:spLocks noGrp="1"/>
          </p:cNvSpPr>
          <p:nvPr>
            <p:ph type="sldNum" sz="quarter" idx="4"/>
          </p:nvPr>
        </p:nvSpPr>
        <p:spPr/>
        <p:txBody>
          <a:bodyPr/>
          <a:lstStyle/>
          <a:p>
            <a:fld id="{46BF826B-1E70-4759-AAB5-894E58C379C3}" type="slidenum">
              <a:rPr lang="en-US" sz="1050" smtClean="0"/>
              <a:pPr/>
              <a:t>37</a:t>
            </a:fld>
            <a:endParaRPr lang="en-US" sz="1050"/>
          </a:p>
        </p:txBody>
      </p:sp>
    </p:spTree>
    <p:extLst>
      <p:ext uri="{BB962C8B-B14F-4D97-AF65-F5344CB8AC3E}">
        <p14:creationId xmlns:p14="http://schemas.microsoft.com/office/powerpoint/2010/main" val="301180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429000"/>
            <a:ext cx="10515600" cy="1116850"/>
          </a:xfrm>
        </p:spPr>
        <p:txBody>
          <a:bodyPr/>
          <a:lstStyle/>
          <a:p>
            <a:r>
              <a:rPr lang="en-US" dirty="0"/>
              <a:t>Create an Evaluation Plan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3" name="Content Placeholder 2"/>
          <p:cNvSpPr>
            <a:spLocks noGrp="1"/>
          </p:cNvSpPr>
          <p:nvPr>
            <p:ph type="body" idx="1"/>
          </p:nvPr>
        </p:nvSpPr>
        <p:spPr>
          <a:xfrm>
            <a:off x="831850" y="4580983"/>
            <a:ext cx="10831614" cy="1500187"/>
          </a:xfrm>
        </p:spPr>
        <p:txBody>
          <a:bodyPr>
            <a:normAutofit/>
          </a:bodyPr>
          <a:lstStyle/>
          <a:p>
            <a:r>
              <a:rPr lang="en-US" sz="2200" dirty="0">
                <a:latin typeface="Verdana" panose="020B0604030504040204" pitchFamily="34" charset="0"/>
                <a:ea typeface="Verdana" panose="020B0604030504040204" pitchFamily="34" charset="0"/>
              </a:rPr>
              <a:t>Importance of Embedding Evaluation</a:t>
            </a:r>
          </a:p>
          <a:p>
            <a:r>
              <a:rPr lang="en-US" sz="2200" dirty="0">
                <a:latin typeface="Verdana" panose="020B0604030504040204" pitchFamily="34" charset="0"/>
                <a:ea typeface="Verdana" panose="020B0604030504040204" pitchFamily="34" charset="0"/>
              </a:rPr>
              <a:t>Evaluation Plan Template</a:t>
            </a:r>
          </a:p>
        </p:txBody>
      </p:sp>
      <p:sp>
        <p:nvSpPr>
          <p:cNvPr id="6" name="Footer Placeholder 3">
            <a:extLst>
              <a:ext uri="{FF2B5EF4-FFF2-40B4-BE49-F238E27FC236}">
                <a16:creationId xmlns:a16="http://schemas.microsoft.com/office/drawing/2014/main" id="{9815447D-8771-4EF2-82A8-ABF167C6AD6B}"/>
              </a:ext>
            </a:extLst>
          </p:cNvPr>
          <p:cNvSpPr txBox="1">
            <a:spLocks/>
          </p:cNvSpPr>
          <p:nvPr/>
        </p:nvSpPr>
        <p:spPr>
          <a:xfrm>
            <a:off x="0" y="6553200"/>
            <a:ext cx="4114800" cy="281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2: Design and Plan</a:t>
            </a:r>
            <a:endParaRPr lang="en-US" sz="1050" dirty="0"/>
          </a:p>
        </p:txBody>
      </p:sp>
      <p:sp>
        <p:nvSpPr>
          <p:cNvPr id="9" name="Slide Number Placeholder 2">
            <a:extLst>
              <a:ext uri="{FF2B5EF4-FFF2-40B4-BE49-F238E27FC236}">
                <a16:creationId xmlns:a16="http://schemas.microsoft.com/office/drawing/2014/main" id="{BAA01C3D-0F0E-4B19-87A7-C66510A96F05}"/>
              </a:ext>
            </a:extLst>
          </p:cNvPr>
          <p:cNvSpPr>
            <a:spLocks noGrp="1"/>
          </p:cNvSpPr>
          <p:nvPr>
            <p:ph type="sldNum" sz="quarter" idx="12"/>
          </p:nvPr>
        </p:nvSpPr>
        <p:spPr>
          <a:xfrm>
            <a:off x="9448800" y="6553200"/>
            <a:ext cx="2743200" cy="281601"/>
          </a:xfrm>
        </p:spPr>
        <p:txBody>
          <a:bodyPr anchor="b"/>
          <a:lstStyle/>
          <a:p>
            <a:pPr algn="r"/>
            <a:fld id="{46BF826B-1E70-4759-AAB5-894E58C379C3}" type="slidenum">
              <a:rPr lang="en-US" sz="1050" smtClean="0">
                <a:solidFill>
                  <a:srgbClr val="315F9F"/>
                </a:solidFill>
              </a:rPr>
              <a:pPr algn="r"/>
              <a:t>38</a:t>
            </a:fld>
            <a:endParaRPr lang="en-US" sz="1050">
              <a:solidFill>
                <a:srgbClr val="315F9F"/>
              </a:solidFill>
            </a:endParaRPr>
          </a:p>
        </p:txBody>
      </p:sp>
    </p:spTree>
    <p:extLst>
      <p:ext uri="{BB962C8B-B14F-4D97-AF65-F5344CB8AC3E}">
        <p14:creationId xmlns:p14="http://schemas.microsoft.com/office/powerpoint/2010/main" val="2016039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465B12-3925-4327-BF85-87F89AFC42F3}"/>
              </a:ext>
            </a:extLst>
          </p:cNvPr>
          <p:cNvSpPr>
            <a:spLocks noGrp="1"/>
          </p:cNvSpPr>
          <p:nvPr>
            <p:ph type="title"/>
          </p:nvPr>
        </p:nvSpPr>
        <p:spPr/>
        <p:txBody>
          <a:bodyPr/>
          <a:lstStyle/>
          <a:p>
            <a:r>
              <a:rPr lang="en-US" dirty="0"/>
              <a:t>Importance of Embedding Evaluation</a:t>
            </a:r>
          </a:p>
        </p:txBody>
      </p:sp>
      <p:sp>
        <p:nvSpPr>
          <p:cNvPr id="7" name="Text Placeholder 6">
            <a:extLst>
              <a:ext uri="{FF2B5EF4-FFF2-40B4-BE49-F238E27FC236}">
                <a16:creationId xmlns:a16="http://schemas.microsoft.com/office/drawing/2014/main" id="{C1BDCB2C-6B4C-4A43-B035-34D7B988779A}"/>
              </a:ext>
            </a:extLst>
          </p:cNvPr>
          <p:cNvSpPr>
            <a:spLocks noGrp="1"/>
          </p:cNvSpPr>
          <p:nvPr>
            <p:ph type="body" sz="quarter" idx="10"/>
          </p:nvPr>
        </p:nvSpPr>
        <p:spPr>
          <a:xfrm>
            <a:off x="995363" y="1436688"/>
            <a:ext cx="6670357" cy="4039552"/>
          </a:xfrm>
        </p:spPr>
        <p:txBody>
          <a:bodyPr/>
          <a:lstStyle/>
          <a:p>
            <a:r>
              <a:rPr lang="en-US" dirty="0"/>
              <a:t>A well-designed program evaluation plan will help to:</a:t>
            </a:r>
          </a:p>
          <a:p>
            <a:pPr marL="744538" indent="-400050">
              <a:spcBef>
                <a:spcPts val="1200"/>
              </a:spcBef>
              <a:buFont typeface="Wingdings" panose="05000000000000000000" pitchFamily="2" charset="2"/>
              <a:buChar char="§"/>
            </a:pPr>
            <a:r>
              <a:rPr lang="en-US" sz="2400" dirty="0"/>
              <a:t>Identify program goals and research questions.</a:t>
            </a:r>
          </a:p>
          <a:p>
            <a:pPr marL="744538" indent="-400050">
              <a:spcAft>
                <a:spcPts val="1200"/>
              </a:spcAft>
              <a:buFont typeface="Wingdings" panose="05000000000000000000" pitchFamily="2" charset="2"/>
              <a:buChar char="§"/>
            </a:pPr>
            <a:r>
              <a:rPr lang="en-US" sz="2400" dirty="0"/>
              <a:t>Guide data collection, analysis, and reporting.</a:t>
            </a:r>
          </a:p>
          <a:p>
            <a:pPr marL="744538" indent="-400050">
              <a:spcAft>
                <a:spcPts val="1200"/>
              </a:spcAft>
              <a:buFont typeface="Wingdings" panose="05000000000000000000" pitchFamily="2" charset="2"/>
              <a:buChar char="§"/>
            </a:pPr>
            <a:r>
              <a:rPr lang="en-US" sz="2400" dirty="0"/>
              <a:t>Support continuous improvement and sustainability efforts.</a:t>
            </a:r>
          </a:p>
          <a:p>
            <a:pPr marL="744538" indent="-400050">
              <a:spcAft>
                <a:spcPts val="1200"/>
              </a:spcAft>
              <a:buFont typeface="Wingdings" panose="05000000000000000000" pitchFamily="2" charset="2"/>
              <a:buChar char="§"/>
            </a:pPr>
            <a:r>
              <a:rPr lang="en-US" sz="2400" dirty="0"/>
              <a:t>Comply with WIOA program reporting requirements.</a:t>
            </a:r>
          </a:p>
        </p:txBody>
      </p:sp>
      <p:pic>
        <p:nvPicPr>
          <p:cNvPr id="2" name="Picture 1" descr="The program evaluation plan includes four main parts: 1) design, plan, and develop; 2) implement; 3) evaluate; and 4) improve.">
            <a:extLst>
              <a:ext uri="{FF2B5EF4-FFF2-40B4-BE49-F238E27FC236}">
                <a16:creationId xmlns:a16="http://schemas.microsoft.com/office/drawing/2014/main" id="{3AB781AD-8661-400D-A7B6-52C1CFA17E5A}"/>
              </a:ext>
            </a:extLst>
          </p:cNvPr>
          <p:cNvPicPr>
            <a:picLocks noChangeAspect="1"/>
          </p:cNvPicPr>
          <p:nvPr/>
        </p:nvPicPr>
        <p:blipFill>
          <a:blip r:embed="rId2"/>
          <a:stretch>
            <a:fillRect/>
          </a:stretch>
        </p:blipFill>
        <p:spPr>
          <a:xfrm>
            <a:off x="7296488" y="1820533"/>
            <a:ext cx="4895512" cy="3926164"/>
          </a:xfrm>
          <a:prstGeom prst="rect">
            <a:avLst/>
          </a:prstGeom>
        </p:spPr>
      </p:pic>
      <p:sp>
        <p:nvSpPr>
          <p:cNvPr id="9" name="Footer Placeholder 3">
            <a:extLst>
              <a:ext uri="{FF2B5EF4-FFF2-40B4-BE49-F238E27FC236}">
                <a16:creationId xmlns:a16="http://schemas.microsoft.com/office/drawing/2014/main" id="{28F50BF3-47F9-4C48-92C9-6CC9684223DC}"/>
              </a:ext>
            </a:extLst>
          </p:cNvPr>
          <p:cNvSpPr>
            <a:spLocks noGrp="1"/>
          </p:cNvSpPr>
          <p:nvPr>
            <p:ph type="ftr" sz="quarter" idx="3"/>
          </p:nvPr>
        </p:nvSpPr>
        <p:spPr>
          <a:xfrm>
            <a:off x="0" y="6553200"/>
            <a:ext cx="4114800" cy="281601"/>
          </a:xfrm>
        </p:spPr>
        <p:txBody>
          <a:bodyPr/>
          <a:lstStyle/>
          <a:p>
            <a:r>
              <a:rPr lang="en-US" sz="1050" dirty="0"/>
              <a:t>Phase 2: Design and Plan</a:t>
            </a:r>
          </a:p>
        </p:txBody>
      </p:sp>
      <p:sp>
        <p:nvSpPr>
          <p:cNvPr id="10" name="Slide Number Placeholder 4">
            <a:extLst>
              <a:ext uri="{FF2B5EF4-FFF2-40B4-BE49-F238E27FC236}">
                <a16:creationId xmlns:a16="http://schemas.microsoft.com/office/drawing/2014/main" id="{0B8E36CE-6C91-4AE2-AB4D-E4A64E5411E9}"/>
              </a:ext>
            </a:extLst>
          </p:cNvPr>
          <p:cNvSpPr>
            <a:spLocks noGrp="1"/>
          </p:cNvSpPr>
          <p:nvPr>
            <p:ph type="sldNum" sz="quarter" idx="4"/>
          </p:nvPr>
        </p:nvSpPr>
        <p:spPr>
          <a:xfrm>
            <a:off x="9448800" y="6553200"/>
            <a:ext cx="2743200" cy="281601"/>
          </a:xfrm>
        </p:spPr>
        <p:txBody>
          <a:bodyPr/>
          <a:lstStyle/>
          <a:p>
            <a:fld id="{46BF826B-1E70-4759-AAB5-894E58C379C3}" type="slidenum">
              <a:rPr lang="en-US" sz="1050" smtClean="0"/>
              <a:pPr/>
              <a:t>39</a:t>
            </a:fld>
            <a:endParaRPr lang="en-US" sz="1050"/>
          </a:p>
        </p:txBody>
      </p:sp>
    </p:spTree>
    <p:extLst>
      <p:ext uri="{BB962C8B-B14F-4D97-AF65-F5344CB8AC3E}">
        <p14:creationId xmlns:p14="http://schemas.microsoft.com/office/powerpoint/2010/main" val="264539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Agenda</a:t>
            </a:r>
          </a:p>
        </p:txBody>
      </p:sp>
      <p:sp>
        <p:nvSpPr>
          <p:cNvPr id="5" name="Content Placeholder 4"/>
          <p:cNvSpPr>
            <a:spLocks noGrp="1"/>
          </p:cNvSpPr>
          <p:nvPr>
            <p:ph type="body" sz="quarter" idx="10"/>
          </p:nvPr>
        </p:nvSpPr>
        <p:spPr>
          <a:prstGeom prst="rect">
            <a:avLst/>
          </a:prstGeom>
        </p:spPr>
        <p:txBody>
          <a:bodyPr vert="horz" lIns="91440" tIns="45720" rIns="91440" bIns="45720" rtlCol="0" anchor="t">
            <a:normAutofit/>
          </a:bodyPr>
          <a:lstStyle/>
          <a:p>
            <a:pPr marL="342900" indent="-342900">
              <a:lnSpc>
                <a:spcPct val="120000"/>
              </a:lnSpc>
              <a:spcAft>
                <a:spcPts val="800"/>
              </a:spcAft>
              <a:buFont typeface="Wingdings" panose="05000000000000000000" pitchFamily="2" charset="2"/>
              <a:buChar char="§"/>
            </a:pPr>
            <a:r>
              <a:rPr lang="en-US" sz="1800" dirty="0">
                <a:solidFill>
                  <a:schemeClr val="tx1"/>
                </a:solidFill>
                <a:latin typeface="Verdana" panose="020B0604030504040204" pitchFamily="34" charset="0"/>
                <a:ea typeface="Verdana" panose="020B0604030504040204" pitchFamily="34" charset="0"/>
              </a:rPr>
              <a:t>Session Introduction</a:t>
            </a:r>
          </a:p>
          <a:p>
            <a:pPr marL="1143000" lvl="1" indent="-457200">
              <a:lnSpc>
                <a:spcPct val="120000"/>
              </a:lnSpc>
              <a:spcBef>
                <a:spcPts val="0"/>
              </a:spcBef>
              <a:spcAft>
                <a:spcPts val="800"/>
              </a:spcAft>
              <a:buFont typeface="Verdana" panose="020B0604030504040204" pitchFamily="34" charset="0"/>
              <a:buChar char="−"/>
            </a:pPr>
            <a:r>
              <a:rPr lang="en-US" sz="1800" dirty="0">
                <a:solidFill>
                  <a:schemeClr val="tx1"/>
                </a:solidFill>
                <a:latin typeface="Verdana" panose="020B0604030504040204" pitchFamily="34" charset="0"/>
                <a:ea typeface="Verdana" panose="020B0604030504040204" pitchFamily="34" charset="0"/>
              </a:rPr>
              <a:t>Review Phase 1: Research and Assess</a:t>
            </a:r>
          </a:p>
          <a:p>
            <a:pPr marL="1143000" lvl="1" indent="-457200">
              <a:lnSpc>
                <a:spcPct val="120000"/>
              </a:lnSpc>
              <a:spcBef>
                <a:spcPts val="0"/>
              </a:spcBef>
              <a:spcAft>
                <a:spcPts val="800"/>
              </a:spcAft>
              <a:buFont typeface="Verdana" panose="020B0604030504040204" pitchFamily="34" charset="0"/>
              <a:buChar char="−"/>
            </a:pPr>
            <a:r>
              <a:rPr lang="en-US" sz="1800" dirty="0">
                <a:solidFill>
                  <a:schemeClr val="tx1"/>
                </a:solidFill>
                <a:latin typeface="Verdana" panose="020B0604030504040204" pitchFamily="34" charset="0"/>
                <a:ea typeface="Verdana" panose="020B0604030504040204" pitchFamily="34" charset="0"/>
              </a:rPr>
              <a:t>Key Tasks for Phase 2</a:t>
            </a:r>
          </a:p>
          <a:p>
            <a:pPr marL="342900" indent="-342900">
              <a:lnSpc>
                <a:spcPct val="120000"/>
              </a:lnSpc>
              <a:spcAft>
                <a:spcPts val="800"/>
              </a:spcAft>
            </a:pPr>
            <a:r>
              <a:rPr lang="en-US" sz="1800" dirty="0">
                <a:solidFill>
                  <a:schemeClr val="tx1"/>
                </a:solidFill>
                <a:latin typeface="Verdana" panose="020B0604030504040204" pitchFamily="34" charset="0"/>
                <a:ea typeface="Verdana" panose="020B0604030504040204" pitchFamily="34" charset="0"/>
              </a:rPr>
              <a:t>Form a Design Team and Define the IET Program</a:t>
            </a:r>
          </a:p>
          <a:p>
            <a:pPr marL="1143000" lvl="1" indent="-457200">
              <a:lnSpc>
                <a:spcPct val="120000"/>
              </a:lnSpc>
              <a:spcBef>
                <a:spcPts val="0"/>
              </a:spcBef>
              <a:spcAft>
                <a:spcPts val="800"/>
              </a:spcAft>
              <a:buFont typeface="Verdana" panose="020B0604030504040204" pitchFamily="34" charset="0"/>
              <a:buChar char="−"/>
            </a:pPr>
            <a:r>
              <a:rPr lang="en-US" sz="1800" dirty="0">
                <a:solidFill>
                  <a:schemeClr val="tx1"/>
                </a:solidFill>
                <a:latin typeface="Verdana" panose="020B0604030504040204" pitchFamily="34" charset="0"/>
                <a:ea typeface="Verdana" panose="020B0604030504040204" pitchFamily="34" charset="0"/>
              </a:rPr>
              <a:t>IET Planning Tool</a:t>
            </a:r>
          </a:p>
          <a:p>
            <a:pPr marL="1143000" lvl="1" indent="-457200">
              <a:lnSpc>
                <a:spcPct val="120000"/>
              </a:lnSpc>
              <a:spcBef>
                <a:spcPts val="0"/>
              </a:spcBef>
              <a:spcAft>
                <a:spcPts val="800"/>
              </a:spcAft>
              <a:buFont typeface="Verdana" panose="020B0604030504040204" pitchFamily="34" charset="0"/>
              <a:buChar char="−"/>
            </a:pPr>
            <a:r>
              <a:rPr lang="en-US" sz="1800" dirty="0">
                <a:solidFill>
                  <a:schemeClr val="tx1"/>
                </a:solidFill>
                <a:latin typeface="Verdana" panose="020B0604030504040204" pitchFamily="34" charset="0"/>
                <a:ea typeface="Verdana" panose="020B0604030504040204" pitchFamily="34" charset="0"/>
              </a:rPr>
              <a:t>Design Team Composition and Team Purpose statement</a:t>
            </a:r>
          </a:p>
          <a:p>
            <a:pPr marL="1143000" lvl="1" indent="-457200">
              <a:lnSpc>
                <a:spcPct val="120000"/>
              </a:lnSpc>
              <a:spcBef>
                <a:spcPts val="0"/>
              </a:spcBef>
              <a:spcAft>
                <a:spcPts val="800"/>
              </a:spcAft>
              <a:buFont typeface="Verdana" panose="020B0604030504040204" pitchFamily="34" charset="0"/>
              <a:buChar char="−"/>
            </a:pPr>
            <a:r>
              <a:rPr lang="en-US" sz="1800" dirty="0">
                <a:solidFill>
                  <a:schemeClr val="tx1"/>
                </a:solidFill>
                <a:latin typeface="Verdana" panose="020B0604030504040204" pitchFamily="34" charset="0"/>
                <a:ea typeface="Verdana" panose="020B0604030504040204" pitchFamily="34" charset="0"/>
              </a:rPr>
              <a:t>IET Program Goals and Outcomes</a:t>
            </a:r>
          </a:p>
        </p:txBody>
      </p:sp>
      <p:sp>
        <p:nvSpPr>
          <p:cNvPr id="2" name="Text Placeholder 1">
            <a:extLst>
              <a:ext uri="{FF2B5EF4-FFF2-40B4-BE49-F238E27FC236}">
                <a16:creationId xmlns:a16="http://schemas.microsoft.com/office/drawing/2014/main" id="{6DBC59F2-C463-4C75-A350-DFC1B94B8D64}"/>
              </a:ext>
            </a:extLst>
          </p:cNvPr>
          <p:cNvSpPr>
            <a:spLocks noGrp="1"/>
          </p:cNvSpPr>
          <p:nvPr>
            <p:ph type="body" sz="quarter" idx="11"/>
          </p:nvPr>
        </p:nvSpPr>
        <p:spPr/>
        <p:txBody>
          <a:bodyPr/>
          <a:lstStyle/>
          <a:p>
            <a:pPr marL="342900" indent="-342900">
              <a:lnSpc>
                <a:spcPct val="120000"/>
              </a:lnSpc>
              <a:spcAft>
                <a:spcPts val="800"/>
              </a:spcAft>
            </a:pPr>
            <a:r>
              <a:rPr lang="en-US" sz="1800" dirty="0">
                <a:solidFill>
                  <a:schemeClr val="tx1"/>
                </a:solidFill>
                <a:latin typeface="Verdana"/>
                <a:ea typeface="Verdana"/>
                <a:cs typeface="Verdana"/>
              </a:rPr>
              <a:t>Design the Program Structure</a:t>
            </a:r>
          </a:p>
          <a:p>
            <a:pPr marL="1143000" lvl="1" indent="-457200">
              <a:lnSpc>
                <a:spcPct val="120000"/>
              </a:lnSpc>
              <a:spcBef>
                <a:spcPts val="0"/>
              </a:spcBef>
              <a:spcAft>
                <a:spcPts val="800"/>
              </a:spcAft>
              <a:buFont typeface="Verdana" panose="020B0604030504040204" pitchFamily="34" charset="0"/>
              <a:buChar char="−"/>
            </a:pPr>
            <a:r>
              <a:rPr lang="en-US" sz="1800" dirty="0">
                <a:solidFill>
                  <a:schemeClr val="tx1"/>
                </a:solidFill>
                <a:latin typeface="Verdana"/>
                <a:ea typeface="Verdana"/>
                <a:cs typeface="Verdana"/>
              </a:rPr>
              <a:t>Key Decision Points</a:t>
            </a:r>
          </a:p>
          <a:p>
            <a:pPr marL="1143000" lvl="1" indent="-457200">
              <a:lnSpc>
                <a:spcPct val="120000"/>
              </a:lnSpc>
              <a:spcBef>
                <a:spcPts val="0"/>
              </a:spcBef>
              <a:spcAft>
                <a:spcPts val="800"/>
              </a:spcAft>
              <a:buFont typeface="Verdana" panose="020B0604030504040204" pitchFamily="34" charset="0"/>
              <a:buChar char="−"/>
            </a:pPr>
            <a:r>
              <a:rPr lang="en-US" sz="1800" dirty="0">
                <a:solidFill>
                  <a:schemeClr val="tx1"/>
                </a:solidFill>
                <a:latin typeface="Verdana"/>
                <a:ea typeface="Verdana"/>
                <a:cs typeface="Verdana"/>
              </a:rPr>
              <a:t>Instructional Delivery Approaches</a:t>
            </a:r>
          </a:p>
          <a:p>
            <a:pPr marL="342900" indent="-342900">
              <a:lnSpc>
                <a:spcPct val="120000"/>
              </a:lnSpc>
              <a:spcAft>
                <a:spcPts val="800"/>
              </a:spcAft>
            </a:pPr>
            <a:r>
              <a:rPr lang="en-US" sz="1800" dirty="0">
                <a:solidFill>
                  <a:schemeClr val="tx1"/>
                </a:solidFill>
                <a:latin typeface="Verdana"/>
                <a:ea typeface="Verdana"/>
                <a:cs typeface="Verdana"/>
              </a:rPr>
              <a:t>Plan the Learner Experience</a:t>
            </a:r>
          </a:p>
          <a:p>
            <a:pPr marL="1143000" lvl="1" indent="-457200">
              <a:lnSpc>
                <a:spcPct val="120000"/>
              </a:lnSpc>
              <a:spcBef>
                <a:spcPts val="0"/>
              </a:spcBef>
              <a:spcAft>
                <a:spcPts val="800"/>
              </a:spcAft>
              <a:buFont typeface="Verdana" panose="020B0604030504040204" pitchFamily="34" charset="0"/>
              <a:buChar char="−"/>
            </a:pPr>
            <a:r>
              <a:rPr lang="en-US" sz="1800" dirty="0">
                <a:solidFill>
                  <a:schemeClr val="tx1"/>
                </a:solidFill>
                <a:latin typeface="Verdana"/>
                <a:ea typeface="Verdana"/>
                <a:cs typeface="Verdana"/>
              </a:rPr>
              <a:t>Phases of the Learner Experience</a:t>
            </a:r>
          </a:p>
          <a:p>
            <a:pPr marL="342900" indent="-342900">
              <a:lnSpc>
                <a:spcPct val="120000"/>
              </a:lnSpc>
              <a:spcAft>
                <a:spcPts val="800"/>
              </a:spcAft>
            </a:pPr>
            <a:r>
              <a:rPr lang="en-US" sz="1800" dirty="0">
                <a:solidFill>
                  <a:schemeClr val="tx1"/>
                </a:solidFill>
                <a:latin typeface="Verdana"/>
                <a:ea typeface="Verdana"/>
                <a:cs typeface="Verdana"/>
              </a:rPr>
              <a:t>Create an Evaluation Plan for Continuous Improvement</a:t>
            </a:r>
          </a:p>
          <a:p>
            <a:pPr marL="342900" indent="-342900">
              <a:lnSpc>
                <a:spcPct val="120000"/>
              </a:lnSpc>
              <a:spcAft>
                <a:spcPts val="800"/>
              </a:spcAft>
            </a:pPr>
            <a:r>
              <a:rPr lang="en-US" sz="1800" dirty="0">
                <a:solidFill>
                  <a:schemeClr val="tx1"/>
                </a:solidFill>
                <a:latin typeface="Verdana"/>
                <a:ea typeface="Verdana"/>
                <a:cs typeface="Verdana"/>
              </a:rPr>
              <a:t>Session Wrap-Up</a:t>
            </a:r>
            <a:endParaRPr lang="en-US" sz="1800" dirty="0"/>
          </a:p>
        </p:txBody>
      </p:sp>
      <p:sp>
        <p:nvSpPr>
          <p:cNvPr id="16" name="Footer Placeholder 1">
            <a:extLst>
              <a:ext uri="{FF2B5EF4-FFF2-40B4-BE49-F238E27FC236}">
                <a16:creationId xmlns:a16="http://schemas.microsoft.com/office/drawing/2014/main" id="{5D7591D4-0AA9-47E0-B130-1284D468DCFC}"/>
              </a:ext>
            </a:extLst>
          </p:cNvPr>
          <p:cNvSpPr>
            <a:spLocks noGrp="1"/>
          </p:cNvSpPr>
          <p:nvPr>
            <p:ph type="ftr" sz="quarter" idx="3"/>
          </p:nvPr>
        </p:nvSpPr>
        <p:spPr>
          <a:prstGeom prst="rect">
            <a:avLst/>
          </a:prstGeom>
        </p:spPr>
        <p:txBody>
          <a:bodyPr anchor="b"/>
          <a:lstStyle/>
          <a:p>
            <a:pPr algn="l"/>
            <a:r>
              <a:rPr lang="en-US" sz="1050"/>
              <a:t>Phase 2: Design and Plan</a:t>
            </a:r>
          </a:p>
        </p:txBody>
      </p:sp>
      <p:sp>
        <p:nvSpPr>
          <p:cNvPr id="17" name="Slide Number Placeholder 2">
            <a:extLst>
              <a:ext uri="{FF2B5EF4-FFF2-40B4-BE49-F238E27FC236}">
                <a16:creationId xmlns:a16="http://schemas.microsoft.com/office/drawing/2014/main" id="{FF9F3873-EBDE-4DEE-B29F-CAA0195F3E13}"/>
              </a:ext>
            </a:extLst>
          </p:cNvPr>
          <p:cNvSpPr>
            <a:spLocks noGrp="1"/>
          </p:cNvSpPr>
          <p:nvPr>
            <p:ph type="sldNum" sz="quarter" idx="4"/>
          </p:nvPr>
        </p:nvSpPr>
        <p:spPr>
          <a:prstGeom prst="rect">
            <a:avLst/>
          </a:prstGeom>
        </p:spPr>
        <p:txBody>
          <a:bodyPr anchor="b"/>
          <a:lstStyle/>
          <a:p>
            <a:fld id="{46BF826B-1E70-4759-AAB5-894E58C379C3}" type="slidenum">
              <a:rPr lang="en-US" sz="1050" smtClean="0"/>
              <a:pPr/>
              <a:t>4</a:t>
            </a:fld>
            <a:endParaRPr lang="en-US" sz="1050"/>
          </a:p>
        </p:txBody>
      </p:sp>
    </p:spTree>
    <p:extLst>
      <p:ext uri="{BB962C8B-B14F-4D97-AF65-F5344CB8AC3E}">
        <p14:creationId xmlns:p14="http://schemas.microsoft.com/office/powerpoint/2010/main" val="309664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D508-961A-47C2-A28D-68EA20EDFCC3}"/>
              </a:ext>
            </a:extLst>
          </p:cNvPr>
          <p:cNvSpPr>
            <a:spLocks noGrp="1"/>
          </p:cNvSpPr>
          <p:nvPr>
            <p:ph type="title"/>
          </p:nvPr>
        </p:nvSpPr>
        <p:spPr>
          <a:prstGeom prst="rect">
            <a:avLst/>
          </a:prstGeom>
        </p:spPr>
        <p:txBody>
          <a:bodyPr anchor="b"/>
          <a:lstStyle/>
          <a:p>
            <a:r>
              <a:rPr lang="en-US" spc="-30" dirty="0"/>
              <a:t>Program Evaluation Plan Template</a:t>
            </a:r>
            <a:endParaRPr lang="en-US" dirty="0"/>
          </a:p>
        </p:txBody>
      </p:sp>
      <p:pic>
        <p:nvPicPr>
          <p:cNvPr id="7" name="Picture 6" descr="Screenshot of the Program Evaluation Plan Template of the I E T Planning Tool.">
            <a:extLst>
              <a:ext uri="{FF2B5EF4-FFF2-40B4-BE49-F238E27FC236}">
                <a16:creationId xmlns:a16="http://schemas.microsoft.com/office/drawing/2014/main" id="{180B71C6-BF53-41E8-923F-5D7DAE91B50E}"/>
              </a:ext>
            </a:extLst>
          </p:cNvPr>
          <p:cNvPicPr>
            <a:picLocks noChangeAspect="1"/>
          </p:cNvPicPr>
          <p:nvPr/>
        </p:nvPicPr>
        <p:blipFill>
          <a:blip r:embed="rId2"/>
          <a:stretch>
            <a:fillRect/>
          </a:stretch>
        </p:blipFill>
        <p:spPr>
          <a:xfrm>
            <a:off x="4215102" y="182908"/>
            <a:ext cx="6504996" cy="6511092"/>
          </a:xfrm>
          <a:prstGeom prst="rect">
            <a:avLst/>
          </a:prstGeom>
        </p:spPr>
      </p:pic>
      <p:sp>
        <p:nvSpPr>
          <p:cNvPr id="4" name="Footer Placeholder 3">
            <a:extLst>
              <a:ext uri="{FF2B5EF4-FFF2-40B4-BE49-F238E27FC236}">
                <a16:creationId xmlns:a16="http://schemas.microsoft.com/office/drawing/2014/main" id="{81D720F8-F15F-4579-BA63-9AAD813AA17C}"/>
              </a:ext>
            </a:extLst>
          </p:cNvPr>
          <p:cNvSpPr>
            <a:spLocks noGrp="1"/>
          </p:cNvSpPr>
          <p:nvPr>
            <p:ph type="ftr" sz="quarter" idx="3"/>
          </p:nvPr>
        </p:nvSpPr>
        <p:spPr/>
        <p:txBody>
          <a:bodyPr/>
          <a:lstStyle/>
          <a:p>
            <a:r>
              <a:rPr lang="en-US" sz="1050"/>
              <a:t>Phase 2: Design and Plan</a:t>
            </a:r>
          </a:p>
        </p:txBody>
      </p:sp>
      <p:sp>
        <p:nvSpPr>
          <p:cNvPr id="5" name="Slide Number Placeholder 4">
            <a:extLst>
              <a:ext uri="{FF2B5EF4-FFF2-40B4-BE49-F238E27FC236}">
                <a16:creationId xmlns:a16="http://schemas.microsoft.com/office/drawing/2014/main" id="{102AD43B-CED3-4473-8599-C55F50BB1E56}"/>
              </a:ext>
            </a:extLst>
          </p:cNvPr>
          <p:cNvSpPr>
            <a:spLocks noGrp="1"/>
          </p:cNvSpPr>
          <p:nvPr>
            <p:ph type="sldNum" sz="quarter" idx="4"/>
          </p:nvPr>
        </p:nvSpPr>
        <p:spPr/>
        <p:txBody>
          <a:bodyPr/>
          <a:lstStyle/>
          <a:p>
            <a:fld id="{46BF826B-1E70-4759-AAB5-894E58C379C3}" type="slidenum">
              <a:rPr lang="en-US" sz="1050" smtClean="0"/>
              <a:pPr/>
              <a:t>40</a:t>
            </a:fld>
            <a:endParaRPr lang="en-US" sz="1050"/>
          </a:p>
        </p:txBody>
      </p:sp>
    </p:spTree>
    <p:extLst>
      <p:ext uri="{BB962C8B-B14F-4D97-AF65-F5344CB8AC3E}">
        <p14:creationId xmlns:p14="http://schemas.microsoft.com/office/powerpoint/2010/main" val="1968403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1850" y="3429000"/>
            <a:ext cx="10515600" cy="1116850"/>
          </a:xfrm>
          <a:prstGeom prst="rect">
            <a:avLst/>
          </a:prstGeom>
        </p:spPr>
        <p:txBody>
          <a:bodyPr/>
          <a:lstStyle/>
          <a:p>
            <a:r>
              <a:rPr lang="en-US" dirty="0">
                <a:latin typeface="Lato Semibold"/>
              </a:rPr>
              <a:t>Session Wrap-Up</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3" name="Content Placeholder 2"/>
          <p:cNvSpPr>
            <a:spLocks noGrp="1"/>
          </p:cNvSpPr>
          <p:nvPr>
            <p:ph type="body" idx="4294967295"/>
          </p:nvPr>
        </p:nvSpPr>
        <p:spPr>
          <a:xfrm>
            <a:off x="831850" y="4227197"/>
            <a:ext cx="10831614" cy="1500187"/>
          </a:xfrm>
          <a:prstGeom prst="rect">
            <a:avLst/>
          </a:prstGeom>
        </p:spPr>
        <p:txBody>
          <a:bodyPr vert="horz" lIns="91440" tIns="45720" rIns="91440" bIns="45720" rtlCol="0" anchor="t">
            <a:normAutofit/>
          </a:bodyPr>
          <a:lstStyle/>
          <a:p>
            <a:pPr marL="0" indent="0">
              <a:buNone/>
            </a:pPr>
            <a:r>
              <a:rPr lang="en-US" sz="2400" dirty="0">
                <a:solidFill>
                  <a:srgbClr val="047C7C"/>
                </a:solidFill>
              </a:rPr>
              <a:t>Key Takeaways</a:t>
            </a:r>
          </a:p>
          <a:p>
            <a:pPr marL="0" indent="0">
              <a:buNone/>
            </a:pPr>
            <a:r>
              <a:rPr lang="en-US" sz="2400" dirty="0">
                <a:solidFill>
                  <a:srgbClr val="047C7C"/>
                </a:solidFill>
              </a:rPr>
              <a:t>Reflections/Questions</a:t>
            </a:r>
          </a:p>
          <a:p>
            <a:pPr marL="0" indent="0">
              <a:buNone/>
            </a:pPr>
            <a:r>
              <a:rPr lang="en-US" sz="2400" dirty="0">
                <a:solidFill>
                  <a:srgbClr val="047C7C"/>
                </a:solidFill>
              </a:rPr>
              <a:t>Next Steps</a:t>
            </a:r>
          </a:p>
        </p:txBody>
      </p:sp>
      <p:sp>
        <p:nvSpPr>
          <p:cNvPr id="6" name="Footer Placeholder 3">
            <a:extLst>
              <a:ext uri="{FF2B5EF4-FFF2-40B4-BE49-F238E27FC236}">
                <a16:creationId xmlns:a16="http://schemas.microsoft.com/office/drawing/2014/main" id="{39C17647-017D-4EF0-80E1-EA2CFE6C2FA7}"/>
              </a:ext>
            </a:extLst>
          </p:cNvPr>
          <p:cNvSpPr>
            <a:spLocks noGrp="1"/>
          </p:cNvSpPr>
          <p:nvPr>
            <p:ph type="ftr" sz="quarter" idx="3"/>
          </p:nvPr>
        </p:nvSpPr>
        <p:spPr>
          <a:xfrm>
            <a:off x="0" y="6553200"/>
            <a:ext cx="4114800" cy="281601"/>
          </a:xfrm>
        </p:spPr>
        <p:txBody>
          <a:bodyPr/>
          <a:lstStyle/>
          <a:p>
            <a:r>
              <a:rPr lang="en-US" sz="1050" dirty="0"/>
              <a:t>Phase 2: Design and Plan</a:t>
            </a:r>
          </a:p>
        </p:txBody>
      </p:sp>
      <p:sp>
        <p:nvSpPr>
          <p:cNvPr id="9" name="Slide Number Placeholder 2">
            <a:extLst>
              <a:ext uri="{FF2B5EF4-FFF2-40B4-BE49-F238E27FC236}">
                <a16:creationId xmlns:a16="http://schemas.microsoft.com/office/drawing/2014/main" id="{BAA01C3D-0F0E-4B19-87A7-C66510A96F05}"/>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solidFill>
                  <a:srgbClr val="315F9F"/>
                </a:solidFill>
              </a:rPr>
              <a:pPr algn="r"/>
              <a:t>41</a:t>
            </a:fld>
            <a:endParaRPr lang="en-US" sz="1050">
              <a:solidFill>
                <a:srgbClr val="315F9F"/>
              </a:solidFill>
            </a:endParaRPr>
          </a:p>
        </p:txBody>
      </p:sp>
    </p:spTree>
    <p:extLst>
      <p:ext uri="{BB962C8B-B14F-4D97-AF65-F5344CB8AC3E}">
        <p14:creationId xmlns:p14="http://schemas.microsoft.com/office/powerpoint/2010/main" val="675854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4855" y="229382"/>
            <a:ext cx="6297816" cy="1034184"/>
          </a:xfrm>
        </p:spPr>
        <p:txBody>
          <a:bodyPr>
            <a:normAutofit/>
          </a:bodyPr>
          <a:lstStyle/>
          <a:p>
            <a:r>
              <a:rPr lang="en-US" dirty="0">
                <a:latin typeface="Arial" panose="020B0604020202020204" pitchFamily="34" charset="0"/>
                <a:cs typeface="Arial" panose="020B0604020202020204" pitchFamily="34" charset="0"/>
              </a:rPr>
              <a:t>Key Takeaways</a:t>
            </a:r>
          </a:p>
        </p:txBody>
      </p:sp>
      <p:pic>
        <p:nvPicPr>
          <p:cNvPr id="4" name="Picture 3" descr="Five">
            <a:extLst>
              <a:ext uri="{FF2B5EF4-FFF2-40B4-BE49-F238E27FC236}">
                <a16:creationId xmlns:a16="http://schemas.microsoft.com/office/drawing/2014/main" id="{2FC5854C-907B-4815-B8C8-DA21BAEFAF3E}"/>
              </a:ext>
            </a:extLst>
          </p:cNvPr>
          <p:cNvPicPr>
            <a:picLocks noChangeAspect="1"/>
          </p:cNvPicPr>
          <p:nvPr/>
        </p:nvPicPr>
        <p:blipFill>
          <a:blip r:embed="rId2"/>
          <a:stretch>
            <a:fillRect/>
          </a:stretch>
        </p:blipFill>
        <p:spPr>
          <a:xfrm>
            <a:off x="299743" y="-366422"/>
            <a:ext cx="2078916" cy="2353260"/>
          </a:xfrm>
          <a:prstGeom prst="rect">
            <a:avLst/>
          </a:prstGeom>
        </p:spPr>
      </p:pic>
      <p:pic>
        <p:nvPicPr>
          <p:cNvPr id="7" name="Picture 6">
            <a:extLst>
              <a:ext uri="{FF2B5EF4-FFF2-40B4-BE49-F238E27FC236}">
                <a16:creationId xmlns:a16="http://schemas.microsoft.com/office/drawing/2014/main" id="{8CC0DE9E-4427-421E-9C4D-42644D5B05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9849" y="1986838"/>
            <a:ext cx="524301" cy="4352921"/>
          </a:xfrm>
          <a:prstGeom prst="rect">
            <a:avLst/>
          </a:prstGeom>
        </p:spPr>
      </p:pic>
      <p:pic>
        <p:nvPicPr>
          <p:cNvPr id="9" name="Graphic 8">
            <a:extLst>
              <a:ext uri="{FF2B5EF4-FFF2-40B4-BE49-F238E27FC236}">
                <a16:creationId xmlns:a16="http://schemas.microsoft.com/office/drawing/2014/main" id="{988A814A-1245-4FFD-B432-C66FC4CDB41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47783" y="86161"/>
            <a:ext cx="1551346" cy="1551346"/>
          </a:xfrm>
          <a:prstGeom prst="rect">
            <a:avLst/>
          </a:prstGeom>
        </p:spPr>
      </p:pic>
      <p:sp>
        <p:nvSpPr>
          <p:cNvPr id="6" name="Content Placeholder 5"/>
          <p:cNvSpPr>
            <a:spLocks noGrp="1"/>
          </p:cNvSpPr>
          <p:nvPr>
            <p:ph idx="1"/>
          </p:nvPr>
        </p:nvSpPr>
        <p:spPr>
          <a:xfrm>
            <a:off x="838200" y="1912257"/>
            <a:ext cx="10660929" cy="830773"/>
          </a:xfrm>
        </p:spPr>
        <p:txBody>
          <a:bodyPr lIns="91440" tIns="45720" rIns="91440" bIns="45720" anchor="t">
            <a:normAutofit/>
          </a:bodyPr>
          <a:lstStyle/>
          <a:p>
            <a:pPr marL="339725" lvl="0" indent="0">
              <a:lnSpc>
                <a:spcPts val="2200"/>
              </a:lnSpc>
              <a:spcBef>
                <a:spcPts val="800"/>
              </a:spcBef>
              <a:spcAft>
                <a:spcPts val="800"/>
              </a:spcAft>
              <a:buNone/>
            </a:pPr>
            <a:r>
              <a:rPr lang="en-US" sz="2000" dirty="0">
                <a:latin typeface="Verdana"/>
                <a:ea typeface="Verdana"/>
                <a:cs typeface="Verdana"/>
              </a:rPr>
              <a:t>A strong design team and articulated learner, program, and partner goals position the IET program to meet business and learner needs.</a:t>
            </a:r>
          </a:p>
        </p:txBody>
      </p:sp>
      <p:sp>
        <p:nvSpPr>
          <p:cNvPr id="22" name="Content Placeholder 5">
            <a:extLst>
              <a:ext uri="{FF2B5EF4-FFF2-40B4-BE49-F238E27FC236}">
                <a16:creationId xmlns:a16="http://schemas.microsoft.com/office/drawing/2014/main" id="{BDD8CCDC-0D37-4BC8-B202-A59DB966A451}"/>
              </a:ext>
            </a:extLst>
          </p:cNvPr>
          <p:cNvSpPr txBox="1">
            <a:spLocks/>
          </p:cNvSpPr>
          <p:nvPr/>
        </p:nvSpPr>
        <p:spPr>
          <a:xfrm>
            <a:off x="838200" y="2783795"/>
            <a:ext cx="10660929" cy="79534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ts val="2200"/>
              </a:lnSpc>
              <a:spcBef>
                <a:spcPts val="800"/>
              </a:spcBef>
              <a:spcAft>
                <a:spcPts val="800"/>
              </a:spcAft>
              <a:buFont typeface="Wingdings" panose="05000000000000000000" pitchFamily="2" charset="2"/>
              <a:buNone/>
            </a:pPr>
            <a:r>
              <a:rPr lang="en-US" sz="2000" dirty="0">
                <a:latin typeface="Verdana"/>
                <a:ea typeface="Verdana"/>
                <a:cs typeface="Verdana"/>
              </a:rPr>
              <a:t>Analyzing and planning for the learner experience is an important step in designing an IET program that supports learners.</a:t>
            </a:r>
          </a:p>
        </p:txBody>
      </p:sp>
      <p:sp>
        <p:nvSpPr>
          <p:cNvPr id="23" name="Content Placeholder 5">
            <a:extLst>
              <a:ext uri="{FF2B5EF4-FFF2-40B4-BE49-F238E27FC236}">
                <a16:creationId xmlns:a16="http://schemas.microsoft.com/office/drawing/2014/main" id="{DAB84BF1-C9DA-4B4E-8E66-0554D317BA7E}"/>
              </a:ext>
            </a:extLst>
          </p:cNvPr>
          <p:cNvSpPr txBox="1">
            <a:spLocks/>
          </p:cNvSpPr>
          <p:nvPr/>
        </p:nvSpPr>
        <p:spPr>
          <a:xfrm>
            <a:off x="838200" y="3654560"/>
            <a:ext cx="10660929" cy="85191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ts val="2200"/>
              </a:lnSpc>
              <a:spcBef>
                <a:spcPts val="800"/>
              </a:spcBef>
              <a:spcAft>
                <a:spcPts val="800"/>
              </a:spcAft>
              <a:buFont typeface="Wingdings" panose="05000000000000000000" pitchFamily="2" charset="2"/>
              <a:buNone/>
            </a:pPr>
            <a:r>
              <a:rPr lang="en-US" sz="2000" dirty="0">
                <a:latin typeface="Verdana"/>
                <a:ea typeface="Verdana"/>
                <a:cs typeface="Verdana"/>
              </a:rPr>
              <a:t>The IET program structure should be flexible in adapting to changes in funding, staffing, and business and learner needs.</a:t>
            </a:r>
          </a:p>
        </p:txBody>
      </p:sp>
      <p:sp>
        <p:nvSpPr>
          <p:cNvPr id="24" name="Content Placeholder 5">
            <a:extLst>
              <a:ext uri="{FF2B5EF4-FFF2-40B4-BE49-F238E27FC236}">
                <a16:creationId xmlns:a16="http://schemas.microsoft.com/office/drawing/2014/main" id="{35426FD1-7F7D-464A-971D-4526463B55B5}"/>
              </a:ext>
            </a:extLst>
          </p:cNvPr>
          <p:cNvSpPr txBox="1">
            <a:spLocks/>
          </p:cNvSpPr>
          <p:nvPr/>
        </p:nvSpPr>
        <p:spPr>
          <a:xfrm>
            <a:off x="838200" y="4546339"/>
            <a:ext cx="10660929" cy="114563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ts val="2200"/>
              </a:lnSpc>
              <a:spcBef>
                <a:spcPts val="800"/>
              </a:spcBef>
              <a:spcAft>
                <a:spcPts val="800"/>
              </a:spcAft>
              <a:buFont typeface="Wingdings" panose="05000000000000000000" pitchFamily="2" charset="2"/>
              <a:buNone/>
            </a:pPr>
            <a:r>
              <a:rPr lang="en-US" sz="2000" dirty="0">
                <a:latin typeface="Verdana"/>
                <a:ea typeface="Verdana"/>
                <a:cs typeface="Verdana"/>
              </a:rPr>
              <a:t>There are four stages of the learner experience: pre-enrollment, enrollment and intake, participation, and transition to a career or additional education or training opportunities.</a:t>
            </a:r>
          </a:p>
        </p:txBody>
      </p:sp>
      <p:sp>
        <p:nvSpPr>
          <p:cNvPr id="25" name="Content Placeholder 5">
            <a:extLst>
              <a:ext uri="{FF2B5EF4-FFF2-40B4-BE49-F238E27FC236}">
                <a16:creationId xmlns:a16="http://schemas.microsoft.com/office/drawing/2014/main" id="{5B395960-29A9-45FC-8B09-13BE3A77273A}"/>
              </a:ext>
            </a:extLst>
          </p:cNvPr>
          <p:cNvSpPr txBox="1">
            <a:spLocks/>
          </p:cNvSpPr>
          <p:nvPr/>
        </p:nvSpPr>
        <p:spPr>
          <a:xfrm>
            <a:off x="838200" y="5744508"/>
            <a:ext cx="10660929" cy="880667"/>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ts val="2200"/>
              </a:lnSpc>
              <a:spcBef>
                <a:spcPts val="800"/>
              </a:spcBef>
              <a:spcAft>
                <a:spcPts val="800"/>
              </a:spcAft>
              <a:buFont typeface="Wingdings" panose="05000000000000000000" pitchFamily="2" charset="2"/>
              <a:buNone/>
            </a:pPr>
            <a:r>
              <a:rPr lang="en-US" sz="2200" dirty="0">
                <a:latin typeface="Verdana"/>
                <a:ea typeface="Verdana"/>
                <a:cs typeface="Verdana"/>
              </a:rPr>
              <a:t>An evaluation plan lays out how you will monitor the progress your program is making and the process you will use to inform program improvement efforts.</a:t>
            </a:r>
          </a:p>
          <a:p>
            <a:pPr marL="796925" indent="-457200">
              <a:lnSpc>
                <a:spcPts val="2200"/>
              </a:lnSpc>
              <a:spcBef>
                <a:spcPts val="800"/>
              </a:spcBef>
              <a:spcAft>
                <a:spcPts val="800"/>
              </a:spcAft>
              <a:buFont typeface="+mj-lt"/>
              <a:buAutoNum type="arabicPeriod"/>
            </a:pPr>
            <a:endParaRPr lang="en-US" sz="2200" dirty="0">
              <a:latin typeface="Verdana" panose="020B0604030504040204" pitchFamily="34" charset="0"/>
              <a:ea typeface="Verdana" panose="020B0604030504040204" pitchFamily="34" charset="0"/>
            </a:endParaRPr>
          </a:p>
        </p:txBody>
      </p:sp>
      <p:sp>
        <p:nvSpPr>
          <p:cNvPr id="10" name="Footer Placeholder 1">
            <a:extLst>
              <a:ext uri="{FF2B5EF4-FFF2-40B4-BE49-F238E27FC236}">
                <a16:creationId xmlns:a16="http://schemas.microsoft.com/office/drawing/2014/main" id="{7AE7E2B5-D2F5-4AC4-8703-73FB84EB4D7C}"/>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2: Design and Plan</a:t>
            </a:r>
          </a:p>
        </p:txBody>
      </p:sp>
      <p:sp>
        <p:nvSpPr>
          <p:cNvPr id="8" name="Slide Number Placeholder 2">
            <a:extLst>
              <a:ext uri="{FF2B5EF4-FFF2-40B4-BE49-F238E27FC236}">
                <a16:creationId xmlns:a16="http://schemas.microsoft.com/office/drawing/2014/main" id="{C2676C27-0E7E-4270-99C6-D21A8857D196}"/>
              </a:ext>
            </a:extLst>
          </p:cNvPr>
          <p:cNvSpPr>
            <a:spLocks noGrp="1"/>
          </p:cNvSpPr>
          <p:nvPr>
            <p:ph type="sldNum" sz="quarter" idx="4294967295"/>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42</a:t>
            </a:fld>
            <a:endParaRPr lang="en-US" sz="1050"/>
          </a:p>
        </p:txBody>
      </p:sp>
    </p:spTree>
    <p:extLst>
      <p:ext uri="{BB962C8B-B14F-4D97-AF65-F5344CB8AC3E}">
        <p14:creationId xmlns:p14="http://schemas.microsoft.com/office/powerpoint/2010/main" val="615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2" grpId="0"/>
      <p:bldP spid="23" grpId="0"/>
      <p:bldP spid="24"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BF8204-BC69-48F5-9CE6-400059BCA01D}"/>
              </a:ext>
            </a:extLst>
          </p:cNvPr>
          <p:cNvSpPr>
            <a:spLocks noGrp="1"/>
          </p:cNvSpPr>
          <p:nvPr>
            <p:ph type="title"/>
          </p:nvPr>
        </p:nvSpPr>
        <p:spPr>
          <a:xfrm>
            <a:off x="1126958" y="2766218"/>
            <a:ext cx="3342774" cy="1325563"/>
          </a:xfrm>
        </p:spPr>
        <p:txBody>
          <a:bodyPr/>
          <a:lstStyle/>
          <a:p>
            <a:r>
              <a:rPr lang="en-US" dirty="0"/>
              <a:t>Group Discussion</a:t>
            </a:r>
          </a:p>
        </p:txBody>
      </p:sp>
      <p:pic>
        <p:nvPicPr>
          <p:cNvPr id="20" name="Graphic 5">
            <a:extLst>
              <a:ext uri="{FF2B5EF4-FFF2-40B4-BE49-F238E27FC236}">
                <a16:creationId xmlns:a16="http://schemas.microsoft.com/office/drawing/2014/main" id="{03E0469F-2CFD-4E17-99AE-2BE1F35A998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 t="1" r="7460" b="9774"/>
          <a:stretch/>
        </p:blipFill>
        <p:spPr bwMode="auto">
          <a:xfrm>
            <a:off x="1023542" y="4026466"/>
            <a:ext cx="1903841" cy="1855795"/>
          </a:xfrm>
          <a:prstGeom prst="rect">
            <a:avLst/>
          </a:prstGeom>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9B965A03-F66C-4FAF-9DC5-AD493356916A}"/>
              </a:ext>
              <a:ext uri="{C183D7F6-B498-43B3-948B-1728B52AA6E4}">
                <adec:decorative xmlns:adec="http://schemas.microsoft.com/office/drawing/2017/decorative" val="1"/>
              </a:ext>
            </a:extLst>
          </p:cNvPr>
          <p:cNvSpPr txBox="1"/>
          <p:nvPr/>
        </p:nvSpPr>
        <p:spPr>
          <a:xfrm>
            <a:off x="5544144" y="1481696"/>
            <a:ext cx="5276256" cy="4047005"/>
          </a:xfrm>
          <a:prstGeom prst="rect">
            <a:avLst/>
          </a:prstGeom>
          <a:solidFill>
            <a:schemeClr val="bg1"/>
          </a:solidFill>
          <a:effectLst>
            <a:outerShdw blurRad="63500" sx="102000" sy="102000" algn="ctr" rotWithShape="0">
              <a:prstClr val="black">
                <a:alpha val="40000"/>
              </a:prstClr>
            </a:outerShdw>
          </a:effectLst>
        </p:spPr>
        <p:txBody>
          <a:bodyPr wrap="square" lIns="91440" tIns="45720" rIns="91440" bIns="45720" rtlCol="0" anchor="t">
            <a:spAutoFit/>
          </a:bodyPr>
          <a:lstStyle/>
          <a:p>
            <a:pPr marL="114300" marR="0" lvl="0" indent="-3175">
              <a:lnSpc>
                <a:spcPct val="110000"/>
              </a:lnSpc>
              <a:spcBef>
                <a:spcPts val="600"/>
              </a:spcBef>
              <a:spcAft>
                <a:spcPts val="1200"/>
              </a:spcAft>
              <a:buClr>
                <a:srgbClr val="315F9F"/>
              </a:buClr>
              <a:tabLst>
                <a:tab pos="114300" algn="l"/>
                <a:tab pos="457200" algn="l"/>
              </a:tabLst>
            </a:pPr>
            <a:r>
              <a:rPr lang="en-US" sz="2200" b="1" dirty="0">
                <a:solidFill>
                  <a:srgbClr val="315F9F"/>
                </a:solidFill>
                <a:latin typeface="Verdana Pro"/>
              </a:rPr>
              <a:t>Reflect on today’s topics.</a:t>
            </a:r>
          </a:p>
          <a:p>
            <a:pPr marL="230188" marR="0" lvl="0">
              <a:lnSpc>
                <a:spcPct val="110000"/>
              </a:lnSpc>
              <a:spcBef>
                <a:spcPts val="600"/>
              </a:spcBef>
              <a:spcAft>
                <a:spcPts val="1200"/>
              </a:spcAft>
              <a:buClr>
                <a:srgbClr val="315F9F"/>
              </a:buClr>
              <a:tabLst>
                <a:tab pos="228600" algn="l"/>
                <a:tab pos="457200" algn="l"/>
              </a:tabLst>
            </a:pPr>
            <a:r>
              <a:rPr lang="en-US" sz="2400" dirty="0">
                <a:latin typeface="Verdana"/>
                <a:ea typeface="Verdana"/>
              </a:rPr>
              <a:t>What one thing from today’s session do you plan to apply to your IET design process going forward</a:t>
            </a:r>
            <a:r>
              <a:rPr lang="en-US" sz="2400" dirty="0">
                <a:latin typeface="Verdana Pro"/>
              </a:rPr>
              <a:t>?</a:t>
            </a:r>
          </a:p>
          <a:p>
            <a:pPr marL="230188" marR="0" lvl="0">
              <a:lnSpc>
                <a:spcPct val="110000"/>
              </a:lnSpc>
              <a:spcBef>
                <a:spcPts val="600"/>
              </a:spcBef>
              <a:spcAft>
                <a:spcPts val="600"/>
              </a:spcAft>
              <a:buClr>
                <a:srgbClr val="315F9F"/>
              </a:buClr>
              <a:tabLst>
                <a:tab pos="228600" algn="l"/>
                <a:tab pos="457200" algn="l"/>
              </a:tabLst>
            </a:pPr>
            <a:r>
              <a:rPr lang="en-US" sz="2400" dirty="0">
                <a:latin typeface="Verdana Pro"/>
              </a:rPr>
              <a:t>What lingering questions do you have about the topics we discussed today?</a:t>
            </a:r>
          </a:p>
          <a:p>
            <a:pPr marL="230188" marR="0" lvl="0">
              <a:lnSpc>
                <a:spcPct val="110000"/>
              </a:lnSpc>
              <a:spcBef>
                <a:spcPts val="600"/>
              </a:spcBef>
              <a:buClr>
                <a:srgbClr val="315F9F"/>
              </a:buClr>
              <a:tabLst>
                <a:tab pos="228600" algn="l"/>
                <a:tab pos="457200" algn="l"/>
              </a:tabLst>
            </a:pPr>
            <a:endParaRPr lang="en-US" sz="800" dirty="0">
              <a:latin typeface="Verdana Pro"/>
            </a:endParaRPr>
          </a:p>
        </p:txBody>
      </p:sp>
      <p:sp>
        <p:nvSpPr>
          <p:cNvPr id="4" name="Footer Placeholder 3">
            <a:extLst>
              <a:ext uri="{FF2B5EF4-FFF2-40B4-BE49-F238E27FC236}">
                <a16:creationId xmlns:a16="http://schemas.microsoft.com/office/drawing/2014/main" id="{FF34EC14-4DE2-4A9D-A450-5851E1540FD1}"/>
              </a:ext>
            </a:extLst>
          </p:cNvPr>
          <p:cNvSpPr>
            <a:spLocks noGrp="1"/>
          </p:cNvSpPr>
          <p:nvPr>
            <p:ph type="ftr" sz="quarter" idx="4294967295"/>
          </p:nvPr>
        </p:nvSpPr>
        <p:spPr>
          <a:xfrm>
            <a:off x="0" y="6553200"/>
            <a:ext cx="4114800" cy="281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2: Design and Plan</a:t>
            </a:r>
          </a:p>
        </p:txBody>
      </p:sp>
      <p:sp>
        <p:nvSpPr>
          <p:cNvPr id="5" name="Slide Number Placeholder 4">
            <a:extLst>
              <a:ext uri="{FF2B5EF4-FFF2-40B4-BE49-F238E27FC236}">
                <a16:creationId xmlns:a16="http://schemas.microsoft.com/office/drawing/2014/main" id="{D4524E89-4C22-43D0-B94C-1F419BB76F24}"/>
              </a:ext>
            </a:extLst>
          </p:cNvPr>
          <p:cNvSpPr>
            <a:spLocks noGrp="1"/>
          </p:cNvSpPr>
          <p:nvPr>
            <p:ph type="sldNum" sz="quarter" idx="12"/>
          </p:nvPr>
        </p:nvSpPr>
        <p:spPr/>
        <p:txBody>
          <a:bodyPr/>
          <a:lstStyle/>
          <a:p>
            <a:pPr algn="r"/>
            <a:fld id="{46BF826B-1E70-4759-AAB5-894E58C379C3}" type="slidenum">
              <a:rPr lang="en-US" sz="1050" smtClean="0"/>
              <a:pPr algn="r"/>
              <a:t>43</a:t>
            </a:fld>
            <a:endParaRPr lang="en-US" sz="1050"/>
          </a:p>
        </p:txBody>
      </p:sp>
    </p:spTree>
    <p:extLst>
      <p:ext uri="{BB962C8B-B14F-4D97-AF65-F5344CB8AC3E}">
        <p14:creationId xmlns:p14="http://schemas.microsoft.com/office/powerpoint/2010/main" val="244684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82650" y="566738"/>
            <a:ext cx="6167438" cy="881062"/>
          </a:xfrm>
          <a:prstGeom prst="rect">
            <a:avLst/>
          </a:prstGeom>
        </p:spPr>
        <p:txBody>
          <a:bodyPr>
            <a:normAutofit/>
          </a:bodyPr>
          <a:lstStyle/>
          <a:p>
            <a:r>
              <a:rPr lang="en-US" dirty="0">
                <a:latin typeface="Arial" panose="020B0604020202020204" pitchFamily="34" charset="0"/>
                <a:cs typeface="Arial" panose="020B0604020202020204" pitchFamily="34" charset="0"/>
              </a:rPr>
              <a:t>Poll: Confidence Level</a:t>
            </a:r>
          </a:p>
        </p:txBody>
      </p:sp>
      <p:sp>
        <p:nvSpPr>
          <p:cNvPr id="4" name="Text Placeholder 3">
            <a:extLst>
              <a:ext uri="{FF2B5EF4-FFF2-40B4-BE49-F238E27FC236}">
                <a16:creationId xmlns:a16="http://schemas.microsoft.com/office/drawing/2014/main" id="{F2780B30-5C43-4824-9351-78B0E07F60F6}"/>
              </a:ext>
            </a:extLst>
          </p:cNvPr>
          <p:cNvSpPr>
            <a:spLocks noGrp="1"/>
          </p:cNvSpPr>
          <p:nvPr>
            <p:ph type="body" sz="quarter" idx="11"/>
          </p:nvPr>
        </p:nvSpPr>
        <p:spPr/>
        <p:txBody>
          <a:bodyPr/>
          <a:lstStyle/>
          <a:p>
            <a:r>
              <a:rPr lang="en-US" sz="3200" dirty="0">
                <a:solidFill>
                  <a:srgbClr val="3B3838"/>
                </a:solidFill>
                <a:latin typeface="Arial" panose="020B0604020202020204" pitchFamily="34" charset="0"/>
                <a:ea typeface="Verdana" panose="020B0604030504040204" pitchFamily="34" charset="0"/>
                <a:cs typeface="Arial" panose="020B0604020202020204" pitchFamily="34" charset="0"/>
              </a:rPr>
              <a:t>How prepared do you feel you are to incorporate what you have learned </a:t>
            </a:r>
            <a:r>
              <a:rPr lang="en-US" sz="3200" dirty="0">
                <a:solidFill>
                  <a:srgbClr val="3B3838"/>
                </a:solidFill>
                <a:latin typeface="Arial"/>
                <a:ea typeface="Verdana"/>
                <a:cs typeface="Arial"/>
              </a:rPr>
              <a:t>about designing and planning an IET program into your practice</a:t>
            </a:r>
            <a:r>
              <a:rPr lang="en-US" sz="3200" dirty="0">
                <a:solidFill>
                  <a:srgbClr val="3B3838"/>
                </a:solidFill>
                <a:latin typeface="Arial" panose="020B0604020202020204" pitchFamily="34" charset="0"/>
                <a:ea typeface="Verdana" panose="020B0604030504040204" pitchFamily="34" charset="0"/>
                <a:cs typeface="Arial" panose="020B0604020202020204" pitchFamily="34" charset="0"/>
              </a:rPr>
              <a:t>?</a:t>
            </a:r>
            <a:endParaRPr lang="en-US" sz="3200" dirty="0">
              <a:latin typeface="Arial" panose="020B0604020202020204" pitchFamily="34" charset="0"/>
              <a:ea typeface="Verdana" panose="020B0604030504040204" pitchFamily="34" charset="0"/>
              <a:cs typeface="Arial" panose="020B0604020202020204" pitchFamily="34" charset="0"/>
            </a:endParaRPr>
          </a:p>
        </p:txBody>
      </p:sp>
      <p:sp>
        <p:nvSpPr>
          <p:cNvPr id="27" name="Text Placeholder 26">
            <a:extLst>
              <a:ext uri="{FF2B5EF4-FFF2-40B4-BE49-F238E27FC236}">
                <a16:creationId xmlns:a16="http://schemas.microsoft.com/office/drawing/2014/main" id="{81FA4863-7B3F-492C-8025-F6861E2BFD50}"/>
              </a:ext>
            </a:extLst>
          </p:cNvPr>
          <p:cNvSpPr>
            <a:spLocks noGrp="1"/>
          </p:cNvSpPr>
          <p:nvPr>
            <p:ph type="body" sz="quarter" idx="12"/>
          </p:nvPr>
        </p:nvSpPr>
        <p:spPr>
          <a:xfrm>
            <a:off x="882650" y="3327400"/>
            <a:ext cx="9891955" cy="2925320"/>
          </a:xfrm>
        </p:spPr>
        <p:txBody>
          <a:bodyPr/>
          <a:lstStyle/>
          <a:p>
            <a:pPr>
              <a:spcAft>
                <a:spcPts val="0"/>
              </a:spcAft>
            </a:pPr>
            <a:r>
              <a:rPr lang="en-US" sz="2400" dirty="0">
                <a:latin typeface="Arial" panose="020B0604020202020204" pitchFamily="34" charset="0"/>
                <a:ea typeface="Verdana" panose="020B0604030504040204" pitchFamily="34" charset="0"/>
                <a:cs typeface="Arial" panose="020B0604020202020204" pitchFamily="34" charset="0"/>
              </a:rPr>
              <a:t>Select 1:</a:t>
            </a:r>
          </a:p>
          <a:p>
            <a:pPr marL="1773238" indent="-457200">
              <a:spcBef>
                <a:spcPts val="3000"/>
              </a:spcBef>
              <a:spcAft>
                <a:spcPts val="1800"/>
              </a:spcAft>
              <a:buFont typeface="+mj-lt"/>
              <a:buAutoNum type="alphaUcPeriod"/>
            </a:pPr>
            <a:r>
              <a:rPr lang="en-US" sz="2800" b="0" dirty="0">
                <a:solidFill>
                  <a:schemeClr val="tx1"/>
                </a:solidFill>
                <a:latin typeface="Verdana" panose="020B0604030504040204" pitchFamily="34" charset="0"/>
                <a:ea typeface="Verdana" panose="020B0604030504040204" pitchFamily="34" charset="0"/>
              </a:rPr>
              <a:t>I feel very prepared.</a:t>
            </a:r>
          </a:p>
          <a:p>
            <a:pPr marL="1773238" indent="-457200">
              <a:spcBef>
                <a:spcPts val="1200"/>
              </a:spcBef>
              <a:spcAft>
                <a:spcPts val="1800"/>
              </a:spcAft>
              <a:buFont typeface="+mj-lt"/>
              <a:buAutoNum type="alphaUcPeriod"/>
            </a:pPr>
            <a:r>
              <a:rPr lang="en-US" sz="2800" b="0" dirty="0">
                <a:solidFill>
                  <a:schemeClr val="tx1"/>
                </a:solidFill>
                <a:latin typeface="Verdana" panose="020B0604030504040204" pitchFamily="34" charset="0"/>
                <a:ea typeface="Verdana" panose="020B0604030504040204" pitchFamily="34" charset="0"/>
              </a:rPr>
              <a:t>I feel somewhat prepared.</a:t>
            </a:r>
          </a:p>
          <a:p>
            <a:pPr marL="1773238" indent="-457200">
              <a:spcBef>
                <a:spcPts val="1200"/>
              </a:spcBef>
              <a:spcAft>
                <a:spcPts val="1800"/>
              </a:spcAft>
              <a:buFont typeface="+mj-lt"/>
              <a:buAutoNum type="alphaUcPeriod"/>
            </a:pPr>
            <a:r>
              <a:rPr lang="en-US" sz="2800" b="0" dirty="0">
                <a:solidFill>
                  <a:schemeClr val="tx1"/>
                </a:solidFill>
                <a:latin typeface="Verdana" panose="020B0604030504040204" pitchFamily="34" charset="0"/>
                <a:ea typeface="Verdana" panose="020B0604030504040204" pitchFamily="34" charset="0"/>
              </a:rPr>
              <a:t>I may need more training/support first.</a:t>
            </a:r>
            <a:endParaRPr lang="en-US" sz="2800" b="0" dirty="0">
              <a:solidFill>
                <a:schemeClr val="tx1"/>
              </a:solidFill>
            </a:endParaRPr>
          </a:p>
        </p:txBody>
      </p:sp>
      <p:pic>
        <p:nvPicPr>
          <p:cNvPr id="2" name="Picture 1">
            <a:extLst>
              <a:ext uri="{FF2B5EF4-FFF2-40B4-BE49-F238E27FC236}">
                <a16:creationId xmlns:a16="http://schemas.microsoft.com/office/drawing/2014/main" id="{058EECF4-5C5E-4AE6-82F4-6C6579FB13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04946" y="3957221"/>
            <a:ext cx="688908" cy="2286198"/>
          </a:xfrm>
          <a:prstGeom prst="rect">
            <a:avLst/>
          </a:prstGeom>
        </p:spPr>
      </p:pic>
      <p:sp>
        <p:nvSpPr>
          <p:cNvPr id="10" name="Footer Placeholder 1">
            <a:extLst>
              <a:ext uri="{FF2B5EF4-FFF2-40B4-BE49-F238E27FC236}">
                <a16:creationId xmlns:a16="http://schemas.microsoft.com/office/drawing/2014/main" id="{04CF6287-0BEF-4E9F-A9FB-EA6521B56027}"/>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1: Research and Assess</a:t>
            </a:r>
          </a:p>
        </p:txBody>
      </p:sp>
      <p:sp>
        <p:nvSpPr>
          <p:cNvPr id="11" name="Slide Number Placeholder 2">
            <a:extLst>
              <a:ext uri="{FF2B5EF4-FFF2-40B4-BE49-F238E27FC236}">
                <a16:creationId xmlns:a16="http://schemas.microsoft.com/office/drawing/2014/main" id="{F07A9F5C-7E29-4F52-9FB0-A8F98623FF13}"/>
              </a:ext>
            </a:extLst>
          </p:cNvPr>
          <p:cNvSpPr>
            <a:spLocks noGrp="1"/>
          </p:cNvSpPr>
          <p:nvPr>
            <p:ph type="sldNum" sz="quarter" idx="4"/>
          </p:nvPr>
        </p:nvSpPr>
        <p:spPr>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44</a:t>
            </a:fld>
            <a:endParaRPr lang="en-US" sz="1050"/>
          </a:p>
        </p:txBody>
      </p:sp>
    </p:spTree>
    <p:extLst>
      <p:ext uri="{BB962C8B-B14F-4D97-AF65-F5344CB8AC3E}">
        <p14:creationId xmlns:p14="http://schemas.microsoft.com/office/powerpoint/2010/main" val="1926999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5238" y="164000"/>
            <a:ext cx="7729742" cy="1047483"/>
          </a:xfrm>
        </p:spPr>
        <p:txBody>
          <a:bodyPr/>
          <a:lstStyle/>
          <a:p>
            <a:r>
              <a:rPr lang="en-US" dirty="0">
                <a:solidFill>
                  <a:schemeClr val="bg1"/>
                </a:solidFill>
                <a:latin typeface="Arial" panose="020B0604020202020204" pitchFamily="34" charset="0"/>
                <a:cs typeface="Arial" panose="020B0604020202020204" pitchFamily="34" charset="0"/>
              </a:rPr>
              <a:t>Next Steps</a:t>
            </a:r>
          </a:p>
        </p:txBody>
      </p:sp>
      <p:sp>
        <p:nvSpPr>
          <p:cNvPr id="11" name="Content Placeholder 4">
            <a:extLst>
              <a:ext uri="{FF2B5EF4-FFF2-40B4-BE49-F238E27FC236}">
                <a16:creationId xmlns:a16="http://schemas.microsoft.com/office/drawing/2014/main" id="{C11E7330-14C9-43C0-AB31-615EA1FF1A6D}"/>
              </a:ext>
            </a:extLst>
          </p:cNvPr>
          <p:cNvSpPr>
            <a:spLocks noGrp="1"/>
          </p:cNvSpPr>
          <p:nvPr>
            <p:ph idx="1"/>
          </p:nvPr>
        </p:nvSpPr>
        <p:spPr>
          <a:xfrm>
            <a:off x="1384835" y="1352567"/>
            <a:ext cx="9769743" cy="5200633"/>
          </a:xfrm>
        </p:spPr>
        <p:txBody>
          <a:bodyPr lIns="91440" tIns="45720" rIns="91440" bIns="45720" anchor="t">
            <a:normAutofit lnSpcReduction="10000"/>
          </a:bodyPr>
          <a:lstStyle/>
          <a:p>
            <a:pPr marL="0" indent="0">
              <a:lnSpc>
                <a:spcPct val="110000"/>
              </a:lnSpc>
              <a:buNone/>
            </a:pPr>
            <a:r>
              <a:rPr lang="en-US" sz="2400" b="1" dirty="0">
                <a:latin typeface="Verdana Pro SemiBold"/>
                <a:ea typeface="Verdana"/>
              </a:rPr>
              <a:t>Phase 2: Design and Plan</a:t>
            </a:r>
          </a:p>
          <a:p>
            <a:pPr marL="572770" indent="-287020">
              <a:lnSpc>
                <a:spcPct val="110000"/>
              </a:lnSpc>
            </a:pPr>
            <a:r>
              <a:rPr lang="en-US" sz="2200" dirty="0">
                <a:latin typeface="Verdana"/>
                <a:ea typeface="Verdana"/>
              </a:rPr>
              <a:t>Team Activity </a:t>
            </a:r>
            <a:r>
              <a:rPr lang="en-US" sz="2200" dirty="0"/>
              <a:t>([ENTER DAYS TO COMPLETE])</a:t>
            </a:r>
            <a:endParaRPr lang="en-US" sz="2200" dirty="0">
              <a:latin typeface="Verdana"/>
              <a:ea typeface="Verdana"/>
            </a:endParaRPr>
          </a:p>
          <a:p>
            <a:pPr marL="572770" lvl="1" indent="0" fontAlgn="base">
              <a:lnSpc>
                <a:spcPct val="110000"/>
              </a:lnSpc>
              <a:spcBef>
                <a:spcPts val="700"/>
              </a:spcBef>
              <a:buNone/>
            </a:pPr>
            <a:r>
              <a:rPr lang="en-US" dirty="0">
                <a:latin typeface="Verdana"/>
                <a:ea typeface="Verdana"/>
              </a:rPr>
              <a:t>Choose at least one of the following activities from the IET Planning Tool:  </a:t>
            </a:r>
          </a:p>
          <a:p>
            <a:pPr marL="969645" lvl="1" indent="-285750" fontAlgn="base">
              <a:lnSpc>
                <a:spcPct val="110000"/>
              </a:lnSpc>
              <a:spcBef>
                <a:spcPts val="700"/>
              </a:spcBef>
            </a:pPr>
            <a:r>
              <a:rPr lang="en-US" dirty="0">
                <a:latin typeface="Verdana"/>
                <a:ea typeface="Verdana"/>
              </a:rPr>
              <a:t>Think about your IET Design Team. Do you have the right people, perspectives, and skills on your team currently? What is missing and how might you go about adding it to your team? Draft your team’s purpose statement.  </a:t>
            </a:r>
          </a:p>
          <a:p>
            <a:pPr marL="969645" lvl="1" indent="-285750" fontAlgn="base">
              <a:lnSpc>
                <a:spcPct val="110000"/>
              </a:lnSpc>
              <a:spcBef>
                <a:spcPts val="700"/>
              </a:spcBef>
            </a:pPr>
            <a:r>
              <a:rPr lang="en-US" dirty="0">
                <a:latin typeface="Verdana"/>
                <a:ea typeface="Verdana"/>
              </a:rPr>
              <a:t>Reflect on your existing IET Program goals. What are they? Are they SMART? Do they cover learner, program, and partner goals.  Brainstorm goals or refine your existing goals.    </a:t>
            </a:r>
          </a:p>
          <a:p>
            <a:pPr marL="969645" lvl="1" indent="-285750" fontAlgn="base">
              <a:lnSpc>
                <a:spcPct val="110000"/>
              </a:lnSpc>
              <a:spcBef>
                <a:spcPts val="700"/>
              </a:spcBef>
            </a:pPr>
            <a:r>
              <a:rPr lang="en-US" dirty="0">
                <a:latin typeface="Verdana"/>
                <a:ea typeface="Verdana"/>
              </a:rPr>
              <a:t>Consider the learner experience. Brainstorm key components of the learner experience or discuss opportunities to refine and strengthen your current approach.    </a:t>
            </a:r>
          </a:p>
          <a:p>
            <a:pPr marL="572770" indent="-287020">
              <a:lnSpc>
                <a:spcPct val="110000"/>
              </a:lnSpc>
            </a:pPr>
            <a:r>
              <a:rPr lang="en-US" sz="2200" dirty="0">
                <a:latin typeface="Verdana"/>
                <a:ea typeface="Verdana"/>
              </a:rPr>
              <a:t>Cohort Discussions – </a:t>
            </a:r>
            <a:r>
              <a:rPr lang="en-US" dirty="0"/>
              <a:t>[ENTER DATE AND TIME]</a:t>
            </a:r>
            <a:endParaRPr lang="en-US" sz="2200" dirty="0"/>
          </a:p>
        </p:txBody>
      </p:sp>
      <p:sp>
        <p:nvSpPr>
          <p:cNvPr id="10" name="Footer Placeholder 1">
            <a:extLst>
              <a:ext uri="{FF2B5EF4-FFF2-40B4-BE49-F238E27FC236}">
                <a16:creationId xmlns:a16="http://schemas.microsoft.com/office/drawing/2014/main" id="{93C8199A-C202-42B6-AA52-DF81CD6818E9}"/>
              </a:ext>
            </a:extLst>
          </p:cNvPr>
          <p:cNvSpPr>
            <a:spLocks noGrp="1"/>
          </p:cNvSpPr>
          <p:nvPr>
            <p:ph type="ftr" sz="quarter" idx="3"/>
          </p:nvPr>
        </p:nvSpPr>
        <p:spPr/>
        <p:txBody>
          <a:bodyPr anchor="b"/>
          <a:lstStyle/>
          <a:p>
            <a:pPr algn="l"/>
            <a:r>
              <a:rPr lang="en-US" sz="1050"/>
              <a:t>Phase 2: Design and Plan</a:t>
            </a:r>
          </a:p>
        </p:txBody>
      </p:sp>
      <p:sp>
        <p:nvSpPr>
          <p:cNvPr id="7" name="Slide Number Placeholder 2">
            <a:extLst>
              <a:ext uri="{FF2B5EF4-FFF2-40B4-BE49-F238E27FC236}">
                <a16:creationId xmlns:a16="http://schemas.microsoft.com/office/drawing/2014/main" id="{E4EF44C7-0ED1-430C-A163-18061E33A5E9}"/>
              </a:ext>
            </a:extLst>
          </p:cNvPr>
          <p:cNvSpPr>
            <a:spLocks noGrp="1"/>
          </p:cNvSpPr>
          <p:nvPr>
            <p:ph type="sldNum" sz="quarter" idx="4"/>
          </p:nvPr>
        </p:nvSpPr>
        <p:spPr/>
        <p:txBody>
          <a:bodyPr anchor="b"/>
          <a:lstStyle/>
          <a:p>
            <a:fld id="{46BF826B-1E70-4759-AAB5-894E58C379C3}" type="slidenum">
              <a:rPr lang="en-US" sz="1050" smtClean="0"/>
              <a:pPr/>
              <a:t>45</a:t>
            </a:fld>
            <a:endParaRPr lang="en-US" sz="1050"/>
          </a:p>
        </p:txBody>
      </p:sp>
    </p:spTree>
    <p:extLst>
      <p:ext uri="{BB962C8B-B14F-4D97-AF65-F5344CB8AC3E}">
        <p14:creationId xmlns:p14="http://schemas.microsoft.com/office/powerpoint/2010/main" val="272795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924A8ED-413F-4B45-A7A0-29061E4976B5}"/>
              </a:ext>
            </a:extLst>
          </p:cNvPr>
          <p:cNvSpPr>
            <a:spLocks noGrp="1"/>
          </p:cNvSpPr>
          <p:nvPr>
            <p:ph type="title"/>
          </p:nvPr>
        </p:nvSpPr>
        <p:spPr>
          <a:xfrm>
            <a:off x="1245238" y="164000"/>
            <a:ext cx="7729742" cy="1047483"/>
          </a:xfrm>
        </p:spPr>
        <p:txBody>
          <a:bodyPr/>
          <a:lstStyle/>
          <a:p>
            <a:r>
              <a:rPr lang="en-US" dirty="0">
                <a:solidFill>
                  <a:schemeClr val="bg1"/>
                </a:solidFill>
                <a:latin typeface="Arial" panose="020B0604020202020204" pitchFamily="34" charset="0"/>
                <a:cs typeface="Arial" panose="020B0604020202020204" pitchFamily="34" charset="0"/>
              </a:rPr>
              <a:t>Next Steps </a:t>
            </a:r>
            <a:r>
              <a:rPr lang="en-US" sz="4000" dirty="0">
                <a:solidFill>
                  <a:schemeClr val="bg1"/>
                </a:solidFill>
                <a:latin typeface="Arial" panose="020B0604020202020204" pitchFamily="34" charset="0"/>
                <a:cs typeface="Arial" panose="020B0604020202020204" pitchFamily="34" charset="0"/>
              </a:rPr>
              <a:t>(cont.)</a:t>
            </a:r>
          </a:p>
        </p:txBody>
      </p:sp>
      <p:sp>
        <p:nvSpPr>
          <p:cNvPr id="11" name="Content Placeholder 4">
            <a:extLst>
              <a:ext uri="{FF2B5EF4-FFF2-40B4-BE49-F238E27FC236}">
                <a16:creationId xmlns:a16="http://schemas.microsoft.com/office/drawing/2014/main" id="{C11E7330-14C9-43C0-AB31-615EA1FF1A6D}"/>
              </a:ext>
            </a:extLst>
          </p:cNvPr>
          <p:cNvSpPr>
            <a:spLocks noGrp="1"/>
          </p:cNvSpPr>
          <p:nvPr>
            <p:ph idx="1"/>
          </p:nvPr>
        </p:nvSpPr>
        <p:spPr>
          <a:xfrm>
            <a:off x="1384835" y="1493367"/>
            <a:ext cx="9769743" cy="5191444"/>
          </a:xfrm>
        </p:spPr>
        <p:txBody>
          <a:bodyPr lIns="91440" tIns="45720" rIns="91440" bIns="45720" anchor="t">
            <a:normAutofit/>
          </a:bodyPr>
          <a:lstStyle/>
          <a:p>
            <a:pPr marL="0" indent="0">
              <a:lnSpc>
                <a:spcPct val="110000"/>
              </a:lnSpc>
              <a:buNone/>
            </a:pPr>
            <a:r>
              <a:rPr lang="en-US" sz="2400" b="1" dirty="0">
                <a:latin typeface="Verdana Pro SemiBold"/>
                <a:ea typeface="Verdana"/>
              </a:rPr>
              <a:t>Phase 3: Develop and Implement</a:t>
            </a:r>
          </a:p>
          <a:p>
            <a:pPr marL="572770" indent="-287020">
              <a:lnSpc>
                <a:spcPct val="110000"/>
              </a:lnSpc>
            </a:pPr>
            <a:r>
              <a:rPr lang="en-US" sz="2200" dirty="0">
                <a:latin typeface="Verdana"/>
                <a:ea typeface="Verdana"/>
              </a:rPr>
              <a:t>Individual Assignment </a:t>
            </a:r>
            <a:r>
              <a:rPr lang="en-US" sz="1800" dirty="0">
                <a:latin typeface="Verdana"/>
                <a:ea typeface="Verdana"/>
              </a:rPr>
              <a:t>(before next training session on [ENTER DATE AND TIME)</a:t>
            </a:r>
            <a:r>
              <a:rPr lang="en-US" sz="2200" dirty="0">
                <a:latin typeface="Verdana"/>
                <a:ea typeface="Verdana"/>
              </a:rPr>
              <a:t>:</a:t>
            </a:r>
            <a:r>
              <a:rPr lang="en-US" dirty="0">
                <a:latin typeface="Verdana"/>
                <a:ea typeface="Verdana"/>
              </a:rPr>
              <a:t> </a:t>
            </a:r>
            <a:endParaRPr lang="en-US" sz="2200" dirty="0"/>
          </a:p>
          <a:p>
            <a:pPr marL="1200150" indent="-626745">
              <a:lnSpc>
                <a:spcPct val="110000"/>
              </a:lnSpc>
              <a:spcBef>
                <a:spcPts val="700"/>
              </a:spcBef>
              <a:buClr>
                <a:schemeClr val="bg1"/>
              </a:buClr>
              <a:buFont typeface="Verdana" panose="020B0604030504040204" pitchFamily="34" charset="0"/>
              <a:buChar char="−"/>
            </a:pPr>
            <a:r>
              <a:rPr lang="en-US" sz="1900" dirty="0">
                <a:latin typeface="Verdana"/>
                <a:ea typeface="Verdana"/>
              </a:rPr>
              <a:t>Read Section </a:t>
            </a:r>
            <a:r>
              <a:rPr lang="en-US" sz="1900" b="1" dirty="0">
                <a:latin typeface="Verdana"/>
                <a:ea typeface="Verdana"/>
              </a:rPr>
              <a:t>3.0 Develop and Implement </a:t>
            </a:r>
            <a:r>
              <a:rPr lang="en-US" sz="1900" dirty="0">
                <a:latin typeface="Verdana"/>
                <a:ea typeface="Verdana"/>
              </a:rPr>
              <a:t>in the IET Toolkit.</a:t>
            </a:r>
          </a:p>
          <a:p>
            <a:pPr marL="1200150" indent="-626745">
              <a:lnSpc>
                <a:spcPct val="110000"/>
              </a:lnSpc>
              <a:spcBef>
                <a:spcPts val="700"/>
              </a:spcBef>
              <a:buClr>
                <a:schemeClr val="bg1"/>
              </a:buClr>
              <a:buFont typeface="Verdana" panose="020B0604030504040204" pitchFamily="34" charset="0"/>
              <a:buChar char="−"/>
            </a:pPr>
            <a:r>
              <a:rPr lang="en-US" sz="1900" dirty="0">
                <a:latin typeface="Verdana"/>
                <a:ea typeface="Verdana"/>
              </a:rPr>
              <a:t>Review all desk aids for the section.</a:t>
            </a:r>
          </a:p>
          <a:p>
            <a:pPr marL="1200150" indent="-626745">
              <a:lnSpc>
                <a:spcPct val="110000"/>
              </a:lnSpc>
              <a:spcBef>
                <a:spcPts val="700"/>
              </a:spcBef>
              <a:buClr>
                <a:schemeClr val="bg1"/>
              </a:buClr>
              <a:buFont typeface="Verdana" panose="020B0604030504040204" pitchFamily="34" charset="0"/>
              <a:buChar char="−"/>
            </a:pPr>
            <a:r>
              <a:rPr lang="en-US" sz="1900" dirty="0">
                <a:latin typeface="Verdana"/>
                <a:ea typeface="Verdana"/>
              </a:rPr>
              <a:t>Take notes and write down your questions about the Develop and Implement phase in your </a:t>
            </a:r>
            <a:r>
              <a:rPr lang="en-US" sz="1900" b="1" dirty="0">
                <a:latin typeface="Verdana"/>
                <a:ea typeface="Verdana"/>
              </a:rPr>
              <a:t>Participant Guide.</a:t>
            </a:r>
          </a:p>
          <a:p>
            <a:pPr marL="572770" indent="-287020">
              <a:lnSpc>
                <a:spcPct val="110000"/>
              </a:lnSpc>
              <a:buClr>
                <a:srgbClr val="FFFFFF"/>
              </a:buClr>
            </a:pPr>
            <a:r>
              <a:rPr lang="en-US" dirty="0"/>
              <a:t>Next Training Session – [ENTER DATE AND TIME]</a:t>
            </a:r>
          </a:p>
        </p:txBody>
      </p:sp>
      <p:sp>
        <p:nvSpPr>
          <p:cNvPr id="10" name="Footer Placeholder 1">
            <a:extLst>
              <a:ext uri="{FF2B5EF4-FFF2-40B4-BE49-F238E27FC236}">
                <a16:creationId xmlns:a16="http://schemas.microsoft.com/office/drawing/2014/main" id="{93C8199A-C202-42B6-AA52-DF81CD6818E9}"/>
              </a:ext>
            </a:extLst>
          </p:cNvPr>
          <p:cNvSpPr>
            <a:spLocks noGrp="1"/>
          </p:cNvSpPr>
          <p:nvPr>
            <p:ph type="ftr" sz="quarter" idx="3"/>
          </p:nvPr>
        </p:nvSpPr>
        <p:spPr/>
        <p:txBody>
          <a:bodyPr anchor="b"/>
          <a:lstStyle/>
          <a:p>
            <a:pPr algn="l"/>
            <a:r>
              <a:rPr lang="en-US" sz="1050"/>
              <a:t>Phase 2: Design and Plan</a:t>
            </a:r>
          </a:p>
        </p:txBody>
      </p:sp>
      <p:sp>
        <p:nvSpPr>
          <p:cNvPr id="7" name="Slide Number Placeholder 2">
            <a:extLst>
              <a:ext uri="{FF2B5EF4-FFF2-40B4-BE49-F238E27FC236}">
                <a16:creationId xmlns:a16="http://schemas.microsoft.com/office/drawing/2014/main" id="{E4EF44C7-0ED1-430C-A163-18061E33A5E9}"/>
              </a:ext>
            </a:extLst>
          </p:cNvPr>
          <p:cNvSpPr>
            <a:spLocks noGrp="1"/>
          </p:cNvSpPr>
          <p:nvPr>
            <p:ph type="sldNum" sz="quarter" idx="4"/>
          </p:nvPr>
        </p:nvSpPr>
        <p:spPr/>
        <p:txBody>
          <a:bodyPr anchor="b"/>
          <a:lstStyle/>
          <a:p>
            <a:fld id="{46BF826B-1E70-4759-AAB5-894E58C379C3}" type="slidenum">
              <a:rPr lang="en-US" sz="1050" smtClean="0"/>
              <a:pPr/>
              <a:t>46</a:t>
            </a:fld>
            <a:endParaRPr lang="en-US" sz="1050"/>
          </a:p>
        </p:txBody>
      </p:sp>
    </p:spTree>
    <p:extLst>
      <p:ext uri="{BB962C8B-B14F-4D97-AF65-F5344CB8AC3E}">
        <p14:creationId xmlns:p14="http://schemas.microsoft.com/office/powerpoint/2010/main" val="405022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75406" y="1634363"/>
            <a:ext cx="2676525" cy="2727325"/>
          </a:xfrm>
          <a:prstGeom prst="rect">
            <a:avLst/>
          </a:prstGeom>
        </p:spPr>
        <p:txBody>
          <a:bodyPr anchor="ctr">
            <a:normAutofit/>
          </a:bodyPr>
          <a:lstStyle/>
          <a:p>
            <a:r>
              <a:rPr lang="en-US" sz="4900" dirty="0">
                <a:solidFill>
                  <a:schemeClr val="bg1"/>
                </a:solidFill>
                <a:latin typeface="Arial" panose="020B0604020202020204" pitchFamily="34" charset="0"/>
                <a:cs typeface="Arial" panose="020B0604020202020204" pitchFamily="34" charset="0"/>
              </a:rPr>
              <a:t>Today’s Trainers</a:t>
            </a:r>
          </a:p>
        </p:txBody>
      </p:sp>
      <p:sp>
        <p:nvSpPr>
          <p:cNvPr id="3" name="Picture Placeholder 2">
            <a:extLst>
              <a:ext uri="{FF2B5EF4-FFF2-40B4-BE49-F238E27FC236}">
                <a16:creationId xmlns:a16="http://schemas.microsoft.com/office/drawing/2014/main" id="{36A83434-21A6-43F1-B8B7-A84717541D78}"/>
              </a:ext>
              <a:ext uri="{C183D7F6-B498-43B3-948B-1728B52AA6E4}">
                <adec:decorative xmlns:adec="http://schemas.microsoft.com/office/drawing/2017/decorative" val="1"/>
              </a:ext>
            </a:extLst>
          </p:cNvPr>
          <p:cNvSpPr>
            <a:spLocks noGrp="1"/>
          </p:cNvSpPr>
          <p:nvPr>
            <p:ph type="pic" sz="quarter" idx="11"/>
          </p:nvPr>
        </p:nvSpPr>
        <p:spPr/>
      </p:sp>
      <p:sp>
        <p:nvSpPr>
          <p:cNvPr id="26" name="Text Placeholder 25">
            <a:extLst>
              <a:ext uri="{FF2B5EF4-FFF2-40B4-BE49-F238E27FC236}">
                <a16:creationId xmlns:a16="http://schemas.microsoft.com/office/drawing/2014/main" id="{D877EAC0-B8E7-4556-A7D0-EA63D76A6BE4}"/>
              </a:ext>
            </a:extLst>
          </p:cNvPr>
          <p:cNvSpPr>
            <a:spLocks noGrp="1"/>
          </p:cNvSpPr>
          <p:nvPr>
            <p:ph type="body" sz="quarter" idx="14"/>
          </p:nvPr>
        </p:nvSpPr>
        <p:spPr/>
        <p:txBody>
          <a:bodyPr/>
          <a:lstStyle/>
          <a:p>
            <a:endParaRPr lang="en-US"/>
          </a:p>
        </p:txBody>
      </p:sp>
      <p:sp>
        <p:nvSpPr>
          <p:cNvPr id="4" name="Picture Placeholder 3">
            <a:extLst>
              <a:ext uri="{FF2B5EF4-FFF2-40B4-BE49-F238E27FC236}">
                <a16:creationId xmlns:a16="http://schemas.microsoft.com/office/drawing/2014/main" id="{2206D266-D3BC-426D-A7CC-926721A6EA46}"/>
              </a:ext>
              <a:ext uri="{C183D7F6-B498-43B3-948B-1728B52AA6E4}">
                <adec:decorative xmlns:adec="http://schemas.microsoft.com/office/drawing/2017/decorative" val="1"/>
              </a:ext>
            </a:extLst>
          </p:cNvPr>
          <p:cNvSpPr>
            <a:spLocks noGrp="1"/>
          </p:cNvSpPr>
          <p:nvPr>
            <p:ph type="pic" sz="quarter" idx="12"/>
          </p:nvPr>
        </p:nvSpPr>
        <p:spPr/>
      </p:sp>
      <p:sp>
        <p:nvSpPr>
          <p:cNvPr id="28" name="Text Placeholder 27">
            <a:extLst>
              <a:ext uri="{FF2B5EF4-FFF2-40B4-BE49-F238E27FC236}">
                <a16:creationId xmlns:a16="http://schemas.microsoft.com/office/drawing/2014/main" id="{6C253E4E-B662-4A1D-9AE7-98DAF6C21095}"/>
              </a:ext>
            </a:extLst>
          </p:cNvPr>
          <p:cNvSpPr>
            <a:spLocks noGrp="1"/>
          </p:cNvSpPr>
          <p:nvPr>
            <p:ph type="body" sz="quarter" idx="15"/>
          </p:nvPr>
        </p:nvSpPr>
        <p:spPr/>
        <p:txBody>
          <a:bodyPr/>
          <a:lstStyle/>
          <a:p>
            <a:endParaRPr lang="en-US"/>
          </a:p>
        </p:txBody>
      </p:sp>
      <p:sp>
        <p:nvSpPr>
          <p:cNvPr id="18" name="Picture Placeholder 17">
            <a:extLst>
              <a:ext uri="{FF2B5EF4-FFF2-40B4-BE49-F238E27FC236}">
                <a16:creationId xmlns:a16="http://schemas.microsoft.com/office/drawing/2014/main" id="{F9D97A34-917E-4C90-922E-BE719A125399}"/>
              </a:ext>
              <a:ext uri="{C183D7F6-B498-43B3-948B-1728B52AA6E4}">
                <adec:decorative xmlns:adec="http://schemas.microsoft.com/office/drawing/2017/decorative" val="1"/>
              </a:ext>
            </a:extLst>
          </p:cNvPr>
          <p:cNvSpPr>
            <a:spLocks noGrp="1"/>
          </p:cNvSpPr>
          <p:nvPr>
            <p:ph type="pic" sz="quarter" idx="13"/>
          </p:nvPr>
        </p:nvSpPr>
        <p:spPr/>
      </p:sp>
      <p:sp>
        <p:nvSpPr>
          <p:cNvPr id="29" name="Text Placeholder 28">
            <a:extLst>
              <a:ext uri="{FF2B5EF4-FFF2-40B4-BE49-F238E27FC236}">
                <a16:creationId xmlns:a16="http://schemas.microsoft.com/office/drawing/2014/main" id="{C6A33386-D127-49A1-B6EB-5C721768579C}"/>
              </a:ext>
            </a:extLst>
          </p:cNvPr>
          <p:cNvSpPr>
            <a:spLocks noGrp="1"/>
          </p:cNvSpPr>
          <p:nvPr>
            <p:ph type="body" sz="quarter" idx="16"/>
          </p:nvPr>
        </p:nvSpPr>
        <p:spPr/>
        <p:txBody>
          <a:bodyPr/>
          <a:lstStyle/>
          <a:p>
            <a:endParaRPr lang="en-US"/>
          </a:p>
        </p:txBody>
      </p:sp>
      <p:sp>
        <p:nvSpPr>
          <p:cNvPr id="6" name="Footer Placeholder 1">
            <a:extLst>
              <a:ext uri="{FF2B5EF4-FFF2-40B4-BE49-F238E27FC236}">
                <a16:creationId xmlns:a16="http://schemas.microsoft.com/office/drawing/2014/main" id="{B5C4767A-FD36-4255-BB4D-4624785B5B3C}"/>
              </a:ext>
            </a:extLst>
          </p:cNvPr>
          <p:cNvSpPr>
            <a:spLocks noGrp="1"/>
          </p:cNvSpPr>
          <p:nvPr>
            <p:ph type="ftr" sz="quarter" idx="3"/>
          </p:nvPr>
        </p:nvSpPr>
        <p:spPr>
          <a:xfrm>
            <a:off x="0" y="6553200"/>
            <a:ext cx="2738462" cy="281601"/>
          </a:xfrm>
          <a:prstGeom prst="rect">
            <a:avLst/>
          </a:prstGeom>
        </p:spPr>
        <p:txBody>
          <a:bodyPr anchor="b"/>
          <a:lstStyle/>
          <a:p>
            <a:r>
              <a:rPr lang="en-US" sz="1050"/>
              <a:t>Phase 2: Design and Plan</a:t>
            </a:r>
          </a:p>
        </p:txBody>
      </p:sp>
      <p:sp>
        <p:nvSpPr>
          <p:cNvPr id="7" name="Slide Number Placeholder 2">
            <a:extLst>
              <a:ext uri="{FF2B5EF4-FFF2-40B4-BE49-F238E27FC236}">
                <a16:creationId xmlns:a16="http://schemas.microsoft.com/office/drawing/2014/main" id="{6DE109D8-DC8F-4F97-BD52-00B283CFB75D}"/>
              </a:ext>
            </a:extLst>
          </p:cNvPr>
          <p:cNvSpPr>
            <a:spLocks noGrp="1"/>
          </p:cNvSpPr>
          <p:nvPr>
            <p:ph type="sldNum" sz="quarter" idx="4"/>
          </p:nvPr>
        </p:nvSpPr>
        <p:spPr/>
        <p:txBody>
          <a:bodyPr anchor="b"/>
          <a:lstStyle/>
          <a:p>
            <a:fld id="{46BF826B-1E70-4759-AAB5-894E58C379C3}" type="slidenum">
              <a:rPr lang="en-US" sz="1050" smtClean="0"/>
              <a:pPr/>
              <a:t>5</a:t>
            </a:fld>
            <a:endParaRPr lang="en-US" sz="1050"/>
          </a:p>
        </p:txBody>
      </p:sp>
    </p:spTree>
    <p:extLst>
      <p:ext uri="{BB962C8B-B14F-4D97-AF65-F5344CB8AC3E}">
        <p14:creationId xmlns:p14="http://schemas.microsoft.com/office/powerpoint/2010/main" val="249844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1EDBA0-A45E-4DAA-8AA0-B10024C00BD2}"/>
              </a:ext>
            </a:extLst>
          </p:cNvPr>
          <p:cNvSpPr>
            <a:spLocks noGrp="1"/>
          </p:cNvSpPr>
          <p:nvPr>
            <p:ph type="title"/>
          </p:nvPr>
        </p:nvSpPr>
        <p:spPr/>
        <p:txBody>
          <a:bodyPr/>
          <a:lstStyle/>
          <a:p>
            <a:pPr algn="ctr"/>
            <a:r>
              <a:rPr lang="en-US" dirty="0">
                <a:solidFill>
                  <a:schemeClr val="bg1"/>
                </a:solidFill>
                <a:latin typeface="Arial" panose="020B0604020202020204" pitchFamily="34" charset="0"/>
                <a:cs typeface="Arial" panose="020B0604020202020204" pitchFamily="34" charset="0"/>
              </a:rPr>
              <a:t>IET Design Camp </a:t>
            </a:r>
          </a:p>
        </p:txBody>
      </p:sp>
      <p:pic>
        <p:nvPicPr>
          <p:cNvPr id="2" name="Picture 1" descr="We are here in Weeks 4 and 5 for the training webinar on Tuesday. ">
            <a:extLst>
              <a:ext uri="{FF2B5EF4-FFF2-40B4-BE49-F238E27FC236}">
                <a16:creationId xmlns:a16="http://schemas.microsoft.com/office/drawing/2014/main" id="{76CC4D26-A6DA-4018-B96B-153AA5EAA093}"/>
              </a:ext>
            </a:extLst>
          </p:cNvPr>
          <p:cNvPicPr>
            <a:picLocks noChangeAspect="1"/>
          </p:cNvPicPr>
          <p:nvPr/>
        </p:nvPicPr>
        <p:blipFill>
          <a:blip r:embed="rId2"/>
          <a:stretch>
            <a:fillRect/>
          </a:stretch>
        </p:blipFill>
        <p:spPr>
          <a:xfrm>
            <a:off x="5353739" y="1778307"/>
            <a:ext cx="1676545" cy="749873"/>
          </a:xfrm>
          <a:prstGeom prst="rect">
            <a:avLst/>
          </a:prstGeom>
        </p:spPr>
      </p:pic>
      <p:graphicFrame>
        <p:nvGraphicFramePr>
          <p:cNvPr id="6" name="Table 5">
            <a:extLst>
              <a:ext uri="{FF2B5EF4-FFF2-40B4-BE49-F238E27FC236}">
                <a16:creationId xmlns:a16="http://schemas.microsoft.com/office/drawing/2014/main" id="{BC235086-7829-404D-A215-F8B24B6CC4B0}"/>
              </a:ext>
            </a:extLst>
          </p:cNvPr>
          <p:cNvGraphicFramePr>
            <a:graphicFrameLocks noGrp="1"/>
          </p:cNvGraphicFramePr>
          <p:nvPr>
            <p:extLst>
              <p:ext uri="{D42A27DB-BD31-4B8C-83A1-F6EECF244321}">
                <p14:modId xmlns:p14="http://schemas.microsoft.com/office/powerpoint/2010/main" val="3257732652"/>
              </p:ext>
            </p:extLst>
          </p:nvPr>
        </p:nvGraphicFramePr>
        <p:xfrm>
          <a:off x="369065" y="2594560"/>
          <a:ext cx="11407964" cy="3835836"/>
        </p:xfrm>
        <a:graphic>
          <a:graphicData uri="http://schemas.openxmlformats.org/drawingml/2006/table">
            <a:tbl>
              <a:tblPr firstRow="1" firstCol="1" bandRow="1"/>
              <a:tblGrid>
                <a:gridCol w="2262406">
                  <a:extLst>
                    <a:ext uri="{9D8B030D-6E8A-4147-A177-3AD203B41FA5}">
                      <a16:colId xmlns:a16="http://schemas.microsoft.com/office/drawing/2014/main" val="4240751162"/>
                    </a:ext>
                  </a:extLst>
                </a:gridCol>
                <a:gridCol w="2358340">
                  <a:extLst>
                    <a:ext uri="{9D8B030D-6E8A-4147-A177-3AD203B41FA5}">
                      <a16:colId xmlns:a16="http://schemas.microsoft.com/office/drawing/2014/main" val="2233773580"/>
                    </a:ext>
                  </a:extLst>
                </a:gridCol>
                <a:gridCol w="2262406">
                  <a:extLst>
                    <a:ext uri="{9D8B030D-6E8A-4147-A177-3AD203B41FA5}">
                      <a16:colId xmlns:a16="http://schemas.microsoft.com/office/drawing/2014/main" val="4055305331"/>
                    </a:ext>
                  </a:extLst>
                </a:gridCol>
                <a:gridCol w="2262406">
                  <a:extLst>
                    <a:ext uri="{9D8B030D-6E8A-4147-A177-3AD203B41FA5}">
                      <a16:colId xmlns:a16="http://schemas.microsoft.com/office/drawing/2014/main" val="2832953357"/>
                    </a:ext>
                  </a:extLst>
                </a:gridCol>
                <a:gridCol w="2262406">
                  <a:extLst>
                    <a:ext uri="{9D8B030D-6E8A-4147-A177-3AD203B41FA5}">
                      <a16:colId xmlns:a16="http://schemas.microsoft.com/office/drawing/2014/main" val="695778586"/>
                    </a:ext>
                  </a:extLst>
                </a:gridCol>
              </a:tblGrid>
              <a:tr h="299063">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 1</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2 &amp; 3</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4 &amp; 5</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6 &amp; 7</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8 &amp; 9</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9623970"/>
                  </a:ext>
                </a:extLst>
              </a:tr>
              <a:tr h="738489">
                <a:tc>
                  <a:txBody>
                    <a:bodyPr/>
                    <a:lstStyle/>
                    <a:p>
                      <a:pPr marL="0" marR="0" algn="ctr" fontAlgn="ctr">
                        <a:lnSpc>
                          <a:spcPct val="115000"/>
                        </a:lnSpc>
                        <a:spcBef>
                          <a:spcPts val="400"/>
                        </a:spcBef>
                        <a:spcAft>
                          <a:spcPts val="400"/>
                        </a:spcAft>
                      </a:pPr>
                      <a:r>
                        <a:rPr lang="en-US" sz="1500" b="1" i="0" u="none" strike="noStrike" dirty="0">
                          <a:solidFill>
                            <a:srgbClr val="FFFFFF"/>
                          </a:solidFill>
                          <a:effectLst/>
                          <a:latin typeface="Arial"/>
                          <a:ea typeface="Yu Gothic Light"/>
                        </a:rPr>
                        <a:t>Orientation</a:t>
                      </a:r>
                      <a:endParaRPr lang="en-US" sz="2100" b="0" i="0" u="none" strike="noStrike"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A6C88"/>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1: Research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Assess</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E5710"/>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2: Design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Plan</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E51A1"/>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3: Develop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Implement</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47C7C"/>
                    </a:solidFill>
                  </a:tcPr>
                </a:tc>
                <a:tc>
                  <a:txBody>
                    <a:bodyPr/>
                    <a:lstStyle/>
                    <a:p>
                      <a:pPr marL="0" marR="0" algn="l" fontAlgn="ctr">
                        <a:lnSpc>
                          <a:spcPct val="115000"/>
                        </a:lnSpc>
                        <a:spcBef>
                          <a:spcPts val="400"/>
                        </a:spcBef>
                        <a:spcAft>
                          <a:spcPts val="400"/>
                        </a:spcAft>
                      </a:pPr>
                      <a:r>
                        <a:rPr lang="en-US" sz="1500" b="1" i="0" u="none" strike="noStrike" spc="-30" baseline="0">
                          <a:solidFill>
                            <a:srgbClr val="FFFFFF"/>
                          </a:solidFill>
                          <a:effectLst/>
                          <a:latin typeface="Arial"/>
                          <a:ea typeface="Yu Gothic Light"/>
                        </a:rPr>
                        <a:t>Phase 4: Evaluate </a:t>
                      </a:r>
                      <a:br>
                        <a:rPr lang="en-US" sz="1500" b="1" i="0" u="none" strike="noStrike" spc="-30" baseline="0">
                          <a:solidFill>
                            <a:srgbClr val="FFFFFF"/>
                          </a:solidFill>
                          <a:effectLst/>
                          <a:latin typeface="Arial"/>
                          <a:ea typeface="Yu Gothic Light"/>
                        </a:rPr>
                      </a:br>
                      <a:r>
                        <a:rPr lang="en-US" sz="1500" b="1" i="0" u="none" strike="noStrike" spc="-30" baseline="0">
                          <a:solidFill>
                            <a:srgbClr val="FFFFFF"/>
                          </a:solidFill>
                          <a:effectLst/>
                          <a:latin typeface="Arial"/>
                          <a:ea typeface="Yu Gothic Light"/>
                        </a:rPr>
                        <a:t>and Improve</a:t>
                      </a:r>
                      <a:endParaRPr lang="en-US" sz="2100" b="0" i="0" u="none" strike="noStrike" spc="-30" baseline="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15F9F"/>
                    </a:solidFill>
                  </a:tcPr>
                </a:tc>
                <a:extLst>
                  <a:ext uri="{0D108BD9-81ED-4DB2-BD59-A6C34878D82A}">
                    <a16:rowId xmlns:a16="http://schemas.microsoft.com/office/drawing/2014/main" val="3724037544"/>
                  </a:ext>
                </a:extLst>
              </a:tr>
              <a:tr h="688554">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978864387"/>
                  </a:ext>
                </a:extLst>
              </a:tr>
              <a:tr h="699571">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1955557957"/>
                  </a:ext>
                </a:extLst>
              </a:tr>
              <a:tr h="716097">
                <a:tc>
                  <a:txBody>
                    <a:bodyPr/>
                    <a:lstStyle/>
                    <a:p>
                      <a:pPr marL="0" marR="0" algn="ctr" fontAlgn="t">
                        <a:lnSpc>
                          <a:spcPct val="115000"/>
                        </a:lnSpc>
                        <a:spcBef>
                          <a:spcPts val="600"/>
                        </a:spcBef>
                        <a:spcAft>
                          <a:spcPts val="600"/>
                        </a:spcAft>
                      </a:pPr>
                      <a:endParaRPr lang="en-US" sz="2100" b="0" i="0" u="none" strike="noStrike">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MON</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panose="020B0604020202020204" pitchFamily="34" charset="0"/>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772319496"/>
                  </a:ext>
                </a:extLst>
              </a:tr>
              <a:tr h="694062">
                <a:tc>
                  <a:txBody>
                    <a:bodyPr/>
                    <a:lstStyle/>
                    <a:p>
                      <a:pPr marL="0" marR="0" algn="ctr" fontAlgn="t">
                        <a:lnSpc>
                          <a:spcPct val="115000"/>
                        </a:lnSpc>
                        <a:spcBef>
                          <a:spcPts val="600"/>
                        </a:spcBef>
                        <a:spcAft>
                          <a:spcPts val="600"/>
                        </a:spcAft>
                      </a:pPr>
                      <a:endParaRPr lang="en-US" sz="2100" b="0" i="0" u="none" strike="noStrike">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Cohort Discussion</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THURSDAY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Closing Session</a:t>
                      </a: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768493506"/>
                  </a:ext>
                </a:extLst>
              </a:tr>
            </a:tbl>
          </a:graphicData>
        </a:graphic>
      </p:graphicFrame>
      <p:sp>
        <p:nvSpPr>
          <p:cNvPr id="5" name="Oval 4">
            <a:extLst>
              <a:ext uri="{FF2B5EF4-FFF2-40B4-BE49-F238E27FC236}">
                <a16:creationId xmlns:a16="http://schemas.microsoft.com/office/drawing/2014/main" id="{7237A6A4-BCB1-4B50-A404-A4B857AE8912}"/>
              </a:ext>
              <a:ext uri="{C183D7F6-B498-43B3-948B-1728B52AA6E4}">
                <adec:decorative xmlns:adec="http://schemas.microsoft.com/office/drawing/2017/decorative" val="1"/>
              </a:ext>
            </a:extLst>
          </p:cNvPr>
          <p:cNvSpPr/>
          <p:nvPr/>
        </p:nvSpPr>
        <p:spPr>
          <a:xfrm>
            <a:off x="5185095" y="4234355"/>
            <a:ext cx="1845189" cy="8001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32AB27C9-2D15-491C-A00A-E7458C3D95A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982965">
            <a:off x="4466153" y="3042666"/>
            <a:ext cx="430371" cy="430371"/>
          </a:xfrm>
          <a:prstGeom prst="rect">
            <a:avLst/>
          </a:prstGeom>
        </p:spPr>
      </p:pic>
      <p:pic>
        <p:nvPicPr>
          <p:cNvPr id="8" name="Graphic 7">
            <a:extLst>
              <a:ext uri="{FF2B5EF4-FFF2-40B4-BE49-F238E27FC236}">
                <a16:creationId xmlns:a16="http://schemas.microsoft.com/office/drawing/2014/main" id="{FC4BB4AD-87CC-4EDE-87F9-7E8A64BE7CC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49852" y="3070688"/>
            <a:ext cx="421133" cy="421133"/>
          </a:xfrm>
          <a:prstGeom prst="rect">
            <a:avLst/>
          </a:prstGeom>
        </p:spPr>
      </p:pic>
      <p:pic>
        <p:nvPicPr>
          <p:cNvPr id="9" name="Graphic 8">
            <a:extLst>
              <a:ext uri="{FF2B5EF4-FFF2-40B4-BE49-F238E27FC236}">
                <a16:creationId xmlns:a16="http://schemas.microsoft.com/office/drawing/2014/main" id="{A875BA11-FC53-4ACF-A2C0-E34B65B187A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51669" y="3043322"/>
            <a:ext cx="475864" cy="475864"/>
          </a:xfrm>
          <a:prstGeom prst="rect">
            <a:avLst/>
          </a:prstGeom>
        </p:spPr>
      </p:pic>
      <p:pic>
        <p:nvPicPr>
          <p:cNvPr id="10" name="Graphic 9">
            <a:extLst>
              <a:ext uri="{FF2B5EF4-FFF2-40B4-BE49-F238E27FC236}">
                <a16:creationId xmlns:a16="http://schemas.microsoft.com/office/drawing/2014/main" id="{AE5F7776-81CF-4345-B504-86D9CC901F2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195333" y="3011751"/>
            <a:ext cx="539006" cy="539006"/>
          </a:xfrm>
          <a:prstGeom prst="rect">
            <a:avLst/>
          </a:prstGeom>
        </p:spPr>
      </p:pic>
      <p:sp>
        <p:nvSpPr>
          <p:cNvPr id="23" name="Footer Placeholder 1">
            <a:extLst>
              <a:ext uri="{FF2B5EF4-FFF2-40B4-BE49-F238E27FC236}">
                <a16:creationId xmlns:a16="http://schemas.microsoft.com/office/drawing/2014/main" id="{A5DC8401-B527-4878-A138-5C30CD1C644F}"/>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2: Design and Plan</a:t>
            </a:r>
          </a:p>
        </p:txBody>
      </p:sp>
      <p:sp>
        <p:nvSpPr>
          <p:cNvPr id="24" name="Slide Number Placeholder 2">
            <a:extLst>
              <a:ext uri="{FF2B5EF4-FFF2-40B4-BE49-F238E27FC236}">
                <a16:creationId xmlns:a16="http://schemas.microsoft.com/office/drawing/2014/main" id="{2D1A049C-913F-4F0A-BF6D-5F2DB270E540}"/>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6</a:t>
            </a:fld>
            <a:endParaRPr lang="en-US" sz="1050">
              <a:solidFill>
                <a:srgbClr val="315F9F"/>
              </a:solidFill>
            </a:endParaRPr>
          </a:p>
        </p:txBody>
      </p:sp>
    </p:spTree>
    <p:extLst>
      <p:ext uri="{BB962C8B-B14F-4D97-AF65-F5344CB8AC3E}">
        <p14:creationId xmlns:p14="http://schemas.microsoft.com/office/powerpoint/2010/main" val="28158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1C719F-6105-487F-B6F3-14E4428E9957}"/>
              </a:ext>
            </a:extLst>
          </p:cNvPr>
          <p:cNvSpPr>
            <a:spLocks noGrp="1"/>
          </p:cNvSpPr>
          <p:nvPr>
            <p:ph type="title"/>
          </p:nvPr>
        </p:nvSpPr>
        <p:spPr>
          <a:xfrm>
            <a:off x="995363" y="606352"/>
            <a:ext cx="10681629" cy="642930"/>
          </a:xfrm>
        </p:spPr>
        <p:txBody>
          <a:bodyPr/>
          <a:lstStyle/>
          <a:p>
            <a:r>
              <a:rPr lang="en-US" dirty="0"/>
              <a:t>Review of Phase 1: Research and Assess</a:t>
            </a:r>
          </a:p>
        </p:txBody>
      </p:sp>
      <p:pic>
        <p:nvPicPr>
          <p:cNvPr id="8" name="Graphic 7">
            <a:extLst>
              <a:ext uri="{FF2B5EF4-FFF2-40B4-BE49-F238E27FC236}">
                <a16:creationId xmlns:a16="http://schemas.microsoft.com/office/drawing/2014/main" id="{DEA6C8E2-F322-42FC-8204-B41D7D9C08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364153">
            <a:off x="148819" y="413214"/>
            <a:ext cx="1029206" cy="1029206"/>
          </a:xfrm>
          <a:prstGeom prst="rect">
            <a:avLst/>
          </a:prstGeom>
        </p:spPr>
      </p:pic>
      <p:sp>
        <p:nvSpPr>
          <p:cNvPr id="5" name="Text Placeholder 4">
            <a:extLst>
              <a:ext uri="{FF2B5EF4-FFF2-40B4-BE49-F238E27FC236}">
                <a16:creationId xmlns:a16="http://schemas.microsoft.com/office/drawing/2014/main" id="{25E7869B-A414-4BF4-AD6E-5DB679E7675B}"/>
              </a:ext>
            </a:extLst>
          </p:cNvPr>
          <p:cNvSpPr>
            <a:spLocks noGrp="1"/>
          </p:cNvSpPr>
          <p:nvPr>
            <p:ph type="body" sz="quarter" idx="10"/>
          </p:nvPr>
        </p:nvSpPr>
        <p:spPr>
          <a:xfrm>
            <a:off x="995363" y="1638300"/>
            <a:ext cx="10358437" cy="4930666"/>
          </a:xfrm>
        </p:spPr>
        <p:txBody>
          <a:bodyPr/>
          <a:lstStyle/>
          <a:p>
            <a:pPr marL="741363" lvl="1" indent="-284163" fontAlgn="base">
              <a:spcBef>
                <a:spcPts val="1200"/>
              </a:spcBef>
            </a:pPr>
            <a:r>
              <a:rPr lang="en-US" sz="2200" dirty="0"/>
              <a:t>Quality IET programs respond to community and learner needs​.</a:t>
            </a:r>
          </a:p>
          <a:p>
            <a:pPr marL="741363" lvl="1" indent="-284163" fontAlgn="base">
              <a:spcBef>
                <a:spcPts val="1200"/>
              </a:spcBef>
            </a:pPr>
            <a:r>
              <a:rPr lang="en-US" sz="2200" dirty="0"/>
              <a:t>There are five areas of research that can help with IET program selection:​</a:t>
            </a:r>
          </a:p>
          <a:p>
            <a:pPr marL="1200150" lvl="1" indent="-514350" fontAlgn="base">
              <a:buFont typeface="+mj-lt"/>
              <a:buAutoNum type="arabicParenR"/>
            </a:pPr>
            <a:r>
              <a:rPr lang="en-US" sz="2000" b="0" i="0" u="none" strike="noStrike" dirty="0">
                <a:solidFill>
                  <a:srgbClr val="3B3838"/>
                </a:solidFill>
                <a:effectLst/>
              </a:rPr>
              <a:t>State and Local IET Policy and Career Pathways Options </a:t>
            </a:r>
            <a:r>
              <a:rPr lang="en-US" sz="2000" b="0" i="0" dirty="0">
                <a:solidFill>
                  <a:srgbClr val="000000"/>
                </a:solidFill>
                <a:effectLst/>
              </a:rPr>
              <a:t>​</a:t>
            </a:r>
          </a:p>
          <a:p>
            <a:pPr marL="1200150" lvl="1" indent="-514350" fontAlgn="base">
              <a:buFont typeface="+mj-lt"/>
              <a:buAutoNum type="arabicParenR"/>
            </a:pPr>
            <a:r>
              <a:rPr lang="en-US" sz="2000" b="0" i="0" u="none" strike="noStrike" dirty="0">
                <a:solidFill>
                  <a:srgbClr val="3B3838"/>
                </a:solidFill>
                <a:effectLst/>
              </a:rPr>
              <a:t>Regional Workforce Development Needs  </a:t>
            </a:r>
            <a:r>
              <a:rPr lang="en-US" sz="2000" b="0" i="0" dirty="0">
                <a:solidFill>
                  <a:srgbClr val="000000"/>
                </a:solidFill>
                <a:effectLst/>
              </a:rPr>
              <a:t>​</a:t>
            </a:r>
          </a:p>
          <a:p>
            <a:pPr marL="1200150" lvl="1" indent="-514350" fontAlgn="base">
              <a:buFont typeface="+mj-lt"/>
              <a:buAutoNum type="arabicParenR"/>
            </a:pPr>
            <a:r>
              <a:rPr lang="en-US" sz="2000" b="0" i="0" u="none" strike="noStrike" dirty="0">
                <a:solidFill>
                  <a:srgbClr val="3B3838"/>
                </a:solidFill>
                <a:effectLst/>
              </a:rPr>
              <a:t>Community Resources to Support your Program </a:t>
            </a:r>
            <a:r>
              <a:rPr lang="en-US" sz="2000" b="0" i="0" dirty="0">
                <a:solidFill>
                  <a:srgbClr val="000000"/>
                </a:solidFill>
                <a:effectLst/>
              </a:rPr>
              <a:t>​</a:t>
            </a:r>
          </a:p>
          <a:p>
            <a:pPr marL="1200150" lvl="1" indent="-514350" fontAlgn="base">
              <a:buFont typeface="+mj-lt"/>
              <a:buAutoNum type="arabicParenR"/>
            </a:pPr>
            <a:r>
              <a:rPr lang="en-US" sz="2000" b="0" i="0" u="none" strike="noStrike" dirty="0">
                <a:solidFill>
                  <a:srgbClr val="3B3838"/>
                </a:solidFill>
                <a:effectLst/>
              </a:rPr>
              <a:t>Emerging and Promising Practices in IET Programs </a:t>
            </a:r>
            <a:r>
              <a:rPr lang="en-US" sz="2000" b="0" i="0" dirty="0">
                <a:solidFill>
                  <a:srgbClr val="000000"/>
                </a:solidFill>
                <a:effectLst/>
              </a:rPr>
              <a:t>​</a:t>
            </a:r>
          </a:p>
          <a:p>
            <a:pPr marL="1200150" lvl="1" indent="-514350" fontAlgn="base">
              <a:buFont typeface="+mj-lt"/>
              <a:buAutoNum type="arabicParenR"/>
            </a:pPr>
            <a:r>
              <a:rPr lang="en-US" sz="2000" b="0" i="0" u="none" strike="noStrike" dirty="0">
                <a:solidFill>
                  <a:srgbClr val="3B3838"/>
                </a:solidFill>
                <a:effectLst/>
              </a:rPr>
              <a:t>Learner and Business Needs</a:t>
            </a:r>
            <a:r>
              <a:rPr lang="en-US" sz="2000" b="0" i="0" dirty="0">
                <a:solidFill>
                  <a:srgbClr val="000000"/>
                </a:solidFill>
                <a:effectLst/>
              </a:rPr>
              <a:t>​</a:t>
            </a:r>
          </a:p>
          <a:p>
            <a:pPr marL="741363" lvl="1" indent="-284163" fontAlgn="base">
              <a:spcBef>
                <a:spcPts val="1200"/>
              </a:spcBef>
            </a:pPr>
            <a:r>
              <a:rPr lang="en-US" sz="2200" dirty="0">
                <a:latin typeface="Verdana" panose="020B0604030504040204" pitchFamily="34" charset="0"/>
                <a:ea typeface="Verdana" panose="020B0604030504040204" pitchFamily="34" charset="0"/>
              </a:rPr>
              <a:t>Conduct a needs assessment to gather information to help you understand community and learner needs, identify insights, and select a viable, feasible, and desirable IET program. </a:t>
            </a:r>
            <a:r>
              <a:rPr lang="en-US" sz="2200" dirty="0"/>
              <a:t>​</a:t>
            </a:r>
          </a:p>
        </p:txBody>
      </p:sp>
      <p:sp>
        <p:nvSpPr>
          <p:cNvPr id="6" name="Footer Placeholder 1">
            <a:extLst>
              <a:ext uri="{FF2B5EF4-FFF2-40B4-BE49-F238E27FC236}">
                <a16:creationId xmlns:a16="http://schemas.microsoft.com/office/drawing/2014/main" id="{0447B464-8F3E-4809-970E-64121E5E4593}"/>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2: Design and Plan</a:t>
            </a:r>
          </a:p>
        </p:txBody>
      </p:sp>
      <p:sp>
        <p:nvSpPr>
          <p:cNvPr id="7" name="Slide Number Placeholder 2">
            <a:extLst>
              <a:ext uri="{FF2B5EF4-FFF2-40B4-BE49-F238E27FC236}">
                <a16:creationId xmlns:a16="http://schemas.microsoft.com/office/drawing/2014/main" id="{3E496929-6264-494F-B673-DAAA3583BE96}"/>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7</a:t>
            </a:fld>
            <a:endParaRPr lang="en-US" sz="1050"/>
          </a:p>
        </p:txBody>
      </p:sp>
    </p:spTree>
    <p:extLst>
      <p:ext uri="{BB962C8B-B14F-4D97-AF65-F5344CB8AC3E}">
        <p14:creationId xmlns:p14="http://schemas.microsoft.com/office/powerpoint/2010/main" val="300869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BB1981-78BC-465D-BB92-6818453333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4232"/>
            <a:ext cx="2987040" cy="6858000"/>
          </a:xfrm>
          <a:prstGeom prst="rect">
            <a:avLst/>
          </a:prstGeom>
        </p:spPr>
      </p:pic>
      <p:sp>
        <p:nvSpPr>
          <p:cNvPr id="5" name="Title 4"/>
          <p:cNvSpPr>
            <a:spLocks noGrp="1"/>
          </p:cNvSpPr>
          <p:nvPr>
            <p:ph type="title"/>
          </p:nvPr>
        </p:nvSpPr>
        <p:spPr>
          <a:xfrm>
            <a:off x="148726" y="1380717"/>
            <a:ext cx="2759511" cy="1595438"/>
          </a:xfrm>
          <a:prstGeom prst="rect">
            <a:avLst/>
          </a:prstGeom>
        </p:spPr>
        <p:txBody>
          <a:bodyPr>
            <a:normAutofit fontScale="90000"/>
          </a:bodyPr>
          <a:lstStyle/>
          <a:p>
            <a:r>
              <a:rPr lang="en-US" sz="3200" spc="-100" dirty="0">
                <a:solidFill>
                  <a:schemeClr val="bg1"/>
                </a:solidFill>
                <a:latin typeface="Arial" panose="020B0604020202020204" pitchFamily="34" charset="0"/>
                <a:cs typeface="Arial" panose="020B0604020202020204" pitchFamily="34" charset="0"/>
              </a:rPr>
              <a:t>Key Tasks for </a:t>
            </a:r>
            <a:r>
              <a:rPr lang="en-US" sz="4400" dirty="0">
                <a:solidFill>
                  <a:schemeClr val="bg1"/>
                </a:solidFill>
                <a:latin typeface="Arial" panose="020B0604020202020204" pitchFamily="34" charset="0"/>
                <a:cs typeface="Arial" panose="020B0604020202020204" pitchFamily="34" charset="0"/>
              </a:rPr>
              <a:t>Design &amp; Plan Phase</a:t>
            </a:r>
            <a:endParaRPr lang="en-US" sz="4900" dirty="0">
              <a:solidFill>
                <a:schemeClr val="bg1"/>
              </a:solidFill>
              <a:latin typeface="Arial" panose="020B0604020202020204" pitchFamily="34" charset="0"/>
              <a:cs typeface="Arial" panose="020B0604020202020204" pitchFamily="34" charset="0"/>
            </a:endParaRPr>
          </a:p>
        </p:txBody>
      </p:sp>
      <p:pic>
        <p:nvPicPr>
          <p:cNvPr id="3" name="Picture 2" descr="Process flowchart depicts the four iterative phases of the I E T design process with double-sided arrows going back and forth between the four phases: 1) Research and Assess; 2) Design and Plan, including forming a design team, defining the I E T program and goals, designing the I E T program structure, planning the learner experience, and creating a program evaluation plan; 3) Develop and Implement; and 4) Evaluate and Improve. Review and Revise are part of each phase.">
            <a:extLst>
              <a:ext uri="{FF2B5EF4-FFF2-40B4-BE49-F238E27FC236}">
                <a16:creationId xmlns:a16="http://schemas.microsoft.com/office/drawing/2014/main" id="{0CEBC118-4739-4E3B-8BE5-CC213CE61124}"/>
              </a:ext>
            </a:extLst>
          </p:cNvPr>
          <p:cNvPicPr>
            <a:picLocks noChangeAspect="1"/>
          </p:cNvPicPr>
          <p:nvPr/>
        </p:nvPicPr>
        <p:blipFill>
          <a:blip r:embed="rId4"/>
          <a:stretch>
            <a:fillRect/>
          </a:stretch>
        </p:blipFill>
        <p:spPr>
          <a:xfrm>
            <a:off x="4065696" y="469135"/>
            <a:ext cx="7736495" cy="5919729"/>
          </a:xfrm>
          <a:prstGeom prst="rect">
            <a:avLst/>
          </a:prstGeom>
        </p:spPr>
      </p:pic>
      <p:sp>
        <p:nvSpPr>
          <p:cNvPr id="53" name="Footer Placeholder 1">
            <a:extLst>
              <a:ext uri="{FF2B5EF4-FFF2-40B4-BE49-F238E27FC236}">
                <a16:creationId xmlns:a16="http://schemas.microsoft.com/office/drawing/2014/main" id="{B350FE72-B206-48F2-A4F8-EB1BBC2A9C25}"/>
              </a:ext>
            </a:extLst>
          </p:cNvPr>
          <p:cNvSpPr>
            <a:spLocks noGrp="1"/>
          </p:cNvSpPr>
          <p:nvPr>
            <p:ph type="ftr" sz="quarter" idx="3"/>
          </p:nvPr>
        </p:nvSpPr>
        <p:spPr>
          <a:xfrm>
            <a:off x="0" y="6553200"/>
            <a:ext cx="2738462" cy="281601"/>
          </a:xfrm>
          <a:prstGeom prst="rect">
            <a:avLst/>
          </a:prstGeom>
        </p:spPr>
        <p:txBody>
          <a:bodyPr anchor="b"/>
          <a:lstStyle/>
          <a:p>
            <a:r>
              <a:rPr lang="en-US" sz="1050"/>
              <a:t>Phase 2: Design and Plan</a:t>
            </a:r>
          </a:p>
        </p:txBody>
      </p:sp>
      <p:sp>
        <p:nvSpPr>
          <p:cNvPr id="56" name="Slide Number Placeholder 2">
            <a:extLst>
              <a:ext uri="{FF2B5EF4-FFF2-40B4-BE49-F238E27FC236}">
                <a16:creationId xmlns:a16="http://schemas.microsoft.com/office/drawing/2014/main" id="{C4BD5AD4-0D44-4780-86EC-29CAB203A946}"/>
              </a:ext>
            </a:extLst>
          </p:cNvPr>
          <p:cNvSpPr>
            <a:spLocks noGrp="1"/>
          </p:cNvSpPr>
          <p:nvPr>
            <p:ph type="sldNum" sz="quarter" idx="4"/>
          </p:nvPr>
        </p:nvSpPr>
        <p:spPr>
          <a:xfrm>
            <a:off x="9448800" y="6564086"/>
            <a:ext cx="2743200" cy="281601"/>
          </a:xfrm>
        </p:spPr>
        <p:txBody>
          <a:bodyPr anchor="b"/>
          <a:lstStyle/>
          <a:p>
            <a:fld id="{46BF826B-1E70-4759-AAB5-894E58C379C3}" type="slidenum">
              <a:rPr lang="en-US" sz="1050" smtClean="0"/>
              <a:pPr/>
              <a:t>8</a:t>
            </a:fld>
            <a:endParaRPr lang="en-US" sz="1050"/>
          </a:p>
        </p:txBody>
      </p:sp>
    </p:spTree>
    <p:extLst>
      <p:ext uri="{BB962C8B-B14F-4D97-AF65-F5344CB8AC3E}">
        <p14:creationId xmlns:p14="http://schemas.microsoft.com/office/powerpoint/2010/main" val="279460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F959-337D-4E17-A259-EF4EE5841825}"/>
              </a:ext>
            </a:extLst>
          </p:cNvPr>
          <p:cNvSpPr>
            <a:spLocks noGrp="1"/>
          </p:cNvSpPr>
          <p:nvPr>
            <p:ph type="title" idx="4294967295"/>
          </p:nvPr>
        </p:nvSpPr>
        <p:spPr>
          <a:xfrm>
            <a:off x="838200" y="605280"/>
            <a:ext cx="9677400" cy="1085408"/>
          </a:xfrm>
          <a:prstGeom prst="rect">
            <a:avLst/>
          </a:prstGeom>
        </p:spPr>
        <p:txBody>
          <a:bodyPr/>
          <a:lstStyle/>
          <a:p>
            <a:r>
              <a:rPr lang="en-US" dirty="0"/>
              <a:t>Group Discussion:</a:t>
            </a:r>
          </a:p>
        </p:txBody>
      </p:sp>
      <p:sp>
        <p:nvSpPr>
          <p:cNvPr id="6" name="Text Placeholder 5">
            <a:extLst>
              <a:ext uri="{FF2B5EF4-FFF2-40B4-BE49-F238E27FC236}">
                <a16:creationId xmlns:a16="http://schemas.microsoft.com/office/drawing/2014/main" id="{31497057-5CBF-4F7E-924E-AB40F4D8FDFE}"/>
              </a:ext>
            </a:extLst>
          </p:cNvPr>
          <p:cNvSpPr>
            <a:spLocks noGrp="1"/>
          </p:cNvSpPr>
          <p:nvPr>
            <p:ph type="body" sz="quarter" idx="10"/>
          </p:nvPr>
        </p:nvSpPr>
        <p:spPr>
          <a:xfrm>
            <a:off x="838200" y="1247603"/>
            <a:ext cx="8329221" cy="514475"/>
          </a:xfrm>
        </p:spPr>
        <p:txBody>
          <a:bodyPr/>
          <a:lstStyle/>
          <a:p>
            <a:r>
              <a:rPr lang="en-US" sz="3200" dirty="0">
                <a:solidFill>
                  <a:srgbClr val="047C7C"/>
                </a:solidFill>
              </a:rPr>
              <a:t>Reflect on Your Reading</a:t>
            </a:r>
            <a:endParaRPr lang="en-US" sz="3200" dirty="0"/>
          </a:p>
        </p:txBody>
      </p:sp>
      <p:sp>
        <p:nvSpPr>
          <p:cNvPr id="7" name="Text Placeholder 6">
            <a:extLst>
              <a:ext uri="{FF2B5EF4-FFF2-40B4-BE49-F238E27FC236}">
                <a16:creationId xmlns:a16="http://schemas.microsoft.com/office/drawing/2014/main" id="{A00385F5-823D-40C4-8115-733F26B30D3C}"/>
              </a:ext>
            </a:extLst>
          </p:cNvPr>
          <p:cNvSpPr>
            <a:spLocks noGrp="1"/>
          </p:cNvSpPr>
          <p:nvPr>
            <p:ph type="body" sz="quarter" idx="11"/>
          </p:nvPr>
        </p:nvSpPr>
        <p:spPr>
          <a:xfrm>
            <a:off x="882650" y="1809436"/>
            <a:ext cx="10074384" cy="2528884"/>
          </a:xfrm>
        </p:spPr>
        <p:txBody>
          <a:bodyPr/>
          <a:lstStyle/>
          <a:p>
            <a:pPr marL="457200" indent="-457200">
              <a:lnSpc>
                <a:spcPct val="100000"/>
              </a:lnSpc>
              <a:spcBef>
                <a:spcPts val="1200"/>
              </a:spcBef>
              <a:buFont typeface="Wingdings" panose="05000000000000000000" pitchFamily="2" charset="2"/>
              <a:buChar char="§"/>
            </a:pPr>
            <a:r>
              <a:rPr lang="en-US" sz="2800" b="0" dirty="0"/>
              <a:t>In reading the </a:t>
            </a:r>
            <a:r>
              <a:rPr lang="en-US" sz="2800" dirty="0"/>
              <a:t>Design and Plan</a:t>
            </a:r>
            <a:r>
              <a:rPr lang="en-US" sz="2800" b="0" dirty="0"/>
              <a:t> phase section of the IET Toolkit, what stood out as new or interesting to you?</a:t>
            </a:r>
          </a:p>
          <a:p>
            <a:pPr marL="457200" indent="-457200">
              <a:lnSpc>
                <a:spcPct val="100000"/>
              </a:lnSpc>
              <a:spcBef>
                <a:spcPts val="1200"/>
              </a:spcBef>
              <a:buFont typeface="Wingdings" panose="05000000000000000000" pitchFamily="2" charset="2"/>
              <a:buChar char="§"/>
            </a:pPr>
            <a:r>
              <a:rPr lang="en-US" sz="2800" b="0" dirty="0"/>
              <a:t>Overall, what are your thoughts on the </a:t>
            </a:r>
            <a:r>
              <a:rPr lang="en-US" sz="2800" dirty="0"/>
              <a:t>IET Planning Tool</a:t>
            </a:r>
            <a:r>
              <a:rPr lang="en-US" sz="2800" b="0" dirty="0"/>
              <a:t>?</a:t>
            </a:r>
          </a:p>
        </p:txBody>
      </p:sp>
      <p:sp>
        <p:nvSpPr>
          <p:cNvPr id="10" name="Speech Bubble: Rectangle with Corners Rounded 9">
            <a:extLst>
              <a:ext uri="{FF2B5EF4-FFF2-40B4-BE49-F238E27FC236}">
                <a16:creationId xmlns:a16="http://schemas.microsoft.com/office/drawing/2014/main" id="{82DC83CF-0623-4E55-ACF8-F45151AB4D4F}"/>
              </a:ext>
            </a:extLst>
          </p:cNvPr>
          <p:cNvSpPr/>
          <p:nvPr/>
        </p:nvSpPr>
        <p:spPr>
          <a:xfrm>
            <a:off x="3552942" y="4669971"/>
            <a:ext cx="4844143" cy="1788514"/>
          </a:xfrm>
          <a:prstGeom prst="wedgeRoundRectCallout">
            <a:avLst>
              <a:gd name="adj1" fmla="val 78830"/>
              <a:gd name="adj2" fmla="val 114"/>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Verdana" panose="020B0604030504040204" pitchFamily="34" charset="0"/>
                <a:ea typeface="Verdana" panose="020B0604030504040204" pitchFamily="34" charset="0"/>
              </a:rPr>
              <a:t>Please share your thoughts with the group.</a:t>
            </a:r>
          </a:p>
        </p:txBody>
      </p:sp>
      <p:sp>
        <p:nvSpPr>
          <p:cNvPr id="4" name="Footer Placeholder 3">
            <a:extLst>
              <a:ext uri="{FF2B5EF4-FFF2-40B4-BE49-F238E27FC236}">
                <a16:creationId xmlns:a16="http://schemas.microsoft.com/office/drawing/2014/main" id="{735CB31D-93F8-42BF-BB9B-C661A984FBE2}"/>
              </a:ext>
            </a:extLst>
          </p:cNvPr>
          <p:cNvSpPr>
            <a:spLocks noGrp="1"/>
          </p:cNvSpPr>
          <p:nvPr>
            <p:ph type="ftr" sz="quarter" idx="3"/>
          </p:nvPr>
        </p:nvSpPr>
        <p:spPr/>
        <p:txBody>
          <a:bodyPr/>
          <a:lstStyle/>
          <a:p>
            <a:r>
              <a:rPr lang="en-US" sz="1050"/>
              <a:t>Phase 2: Design and Plan</a:t>
            </a:r>
          </a:p>
        </p:txBody>
      </p:sp>
      <p:sp>
        <p:nvSpPr>
          <p:cNvPr id="5" name="Slide Number Placeholder 4">
            <a:extLst>
              <a:ext uri="{FF2B5EF4-FFF2-40B4-BE49-F238E27FC236}">
                <a16:creationId xmlns:a16="http://schemas.microsoft.com/office/drawing/2014/main" id="{9B7444DF-90F0-4EE5-B831-B1AA4C52C2B3}"/>
              </a:ext>
            </a:extLst>
          </p:cNvPr>
          <p:cNvSpPr>
            <a:spLocks noGrp="1"/>
          </p:cNvSpPr>
          <p:nvPr>
            <p:ph type="sldNum" sz="quarter" idx="4"/>
          </p:nvPr>
        </p:nvSpPr>
        <p:spPr/>
        <p:txBody>
          <a:bodyPr/>
          <a:lstStyle/>
          <a:p>
            <a:fld id="{46BF826B-1E70-4759-AAB5-894E58C379C3}" type="slidenum">
              <a:rPr lang="en-US" sz="1050" smtClean="0"/>
              <a:pPr/>
              <a:t>9</a:t>
            </a:fld>
            <a:endParaRPr lang="en-US" sz="1050"/>
          </a:p>
        </p:txBody>
      </p:sp>
    </p:spTree>
    <p:extLst>
      <p:ext uri="{BB962C8B-B14F-4D97-AF65-F5344CB8AC3E}">
        <p14:creationId xmlns:p14="http://schemas.microsoft.com/office/powerpoint/2010/main" val="1054160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HyperLink xmlns="" ID="EiIZacBS7uDHfwo7+7yWzgBfi1Q=780585853695.7_435.03" plainAltText="OCTAE_x0027_s_x0020_" language=""/>
  <HyperLink xmlns="" ID="EiIZacBS7uDHfwo7+7yWzgBfi1Q=87807422491.2_466.15" plainAltText="Employability_x0020_Skills_x0020_Framework"/>
  <HyperLink xmlns="" ID="EiIZacBS7uDHfwo7+7yWzgBfi1Q=-1280260933664.95_466.15" plainAltText="Illinois_x0020_Essential_x0020_"/>
  <HyperLink xmlns="" ID="EiIZacBS7uDHfwo7+7yWzgBfi1Q=87807422491.2_487.27" plainAltText="Employability_x0020_Skills_x0020_Framework"/>
  <HyperLink xmlns="" ID="EiIZacBS7uDHfwo7+7yWzgBfi1Q=223954537478.825_487.27" plainAltText="Indiana_x0027_s_x0020_Employability_x0020_Skills_x0020_"/>
  <HyperLink xmlns="" ID="EiIZacBS7uDHfwo7+7yWzgBfi1Q=-62423162791.2_508.39" plainAltText="Standards"/>
  <HyperLink xmlns="" ID="3vfAs9sryTrvZuCDieU8iA08LHo=1026549799642.325_444.95" language="" validate="" plainAltText="Email_x0020_I_x0020_E_x0020_T_x0020_Design_x0020_Camp_x0020_Info_x0020_at_x0020_I_x0020_m_x0020_p_x0020_a_x0020_q_x0020_i_x0020_n_x0020_t_x0020_dot_x0020_com_x0020_will_x0020_any_x0020_comments_x0020_or_x0020_suggestions." Lang=""/>
  <HyperLink xmlns="" ID="ppdEJBrrgIFB3AbflcvJqLToUmE=1026549799601.2_431.99" language="" validate="" plainAltText="Email_x0020_I_x0020_E_x0020_T_x0020_Design_x0020_Camp_x0020_Info_x0020_at_x0020_I_x0020_m_x0020_p_x0020_a_x0020_q_x0020_i_x0020_n_x0020_t_x0020_dot_x0020_com_x0020_will_x0020_any_x0020_comments_x0020_or_x0020_suggestions." Lang=""/>
  <Shape xmlns="" ID="Yv02HpsJhATTNrRX7W8Hu6KriSU=" pdftag="P" artifact="_x0030_" isBookmarkSet="yes" bookmark="no" Order="_x0033_"/>
  <Shape xmlns="" ID="eYmnBsFZ6WkkLQkExhSc0WnTO1E=" pdftag="P" artifact="_x0030_" isBookmarkSet="yes" bookmark="yes" Order="_x0031_"/>
  <Shape xmlns="" ID="FTw/vXc6sWaleiiBSWMuY0OZYhQ=" isBookmarkSet="no" bookmark="yes" Order="_x0032_" formula="no" artifact="_x0031_" pdftag="_x005B_Artifact_x005D_" inline="no" validate="no"/>
  <Shape xmlns="" ID="QbIfrpLBTSicPZ4gUYTm/7Q/7cY=" pdftag="_x005B_Artifact_x005D_" isBookmarkSet="no" bookmark="no" Order="_x002D_1"/>
  <Shape xmlns="" ID="hohXReqqoIL/n6w4cbbnqGn3ApY=" pdftag="_x005B_Artifact_x005D_" isBookmarkSet="no" bookmark="no" Order="_x002D_1"/>
  <Shape xmlns="" ID="Yu9VT6ODmhwYpBI96xTt2pXsA/A=" isBookmarkSet="no" bookmark="yes" pdftag="P" artifact="_x0030_" Order="_x0031_"/>
  <Shape xmlns="" ID="NIzRWq00tSiqpGp/77k6DZ6Bmvc=" pdftag="P" isBookmarkSet="no" bookmark="no" Order="_x0032_"/>
  <Shape xmlns="" ID="ae8xyhODB+EJkgBER18CzMlzoZg=" Order="_x0033_" pdftag="_x005B_Artifact_x005D_" isBookmarkSet="no" bookmark="no"/>
  <Shape xmlns="" ID="gD6lhRWbJvfI4m9hfbiH4CqW6C8=" Order="_x0034_" pdftag="_x005B_Artifact_x005D_" isBookmarkSet="no" bookmark="no"/>
  <Shape xmlns="" ID="p4EsZL6dE/Q0OPHBmjXsVeE4wF4=" pdftag="H1" isBookmarkSet="no" bookmark="yes" Order="_x0032_"/>
  <Shape xmlns="" ID="TT4NvDX1zfn8z2AGPfEb7kcC4FA=" pdftag="H2" isBookmarkSet="yes" bookmark="no" Order="_x0033_"/>
  <Shape xmlns="" ID="TB96GODfi1Yfk++Y8NNVD86ZAqM=" pdftag="Figure" isBookmarkSet="no" Order="_x0035_" artifact="_x0030_" validate="no"/>
  <Shape xmlns="" ID="Z7czEgkgeib/Zez9Z6Z+4vhcJi0=" Order="_x0036_" pdftag="_x005B_Artifact_x005D_" isBookmarkSet="no" bookmark="no"/>
  <Shape xmlns="" ID="Rlx7lnwk+72b5CFMCX6vr6BBQCM=" pdftag="Figure" isBookmarkSet="no" bookmark="no" formula="no" inline="no" Order="_x0031_" artifact="_x0030_" validate="yes" Lang=""/>
  <Shape xmlns="" ID="omQVULtOlSPlhH48oCrEP/8IbqI=" pdftag="Figure" isBookmarkSet="no" Order="_x0034_" artifact="_x0030_" validate="no"/>
  <Shape xmlns="" ID="WDt2mvSlebH0alE1wwMlIrW5ue0=" isBookmarkSet="no" formula="no" inline="no" pdftag="Figure" bookmark="no" Order="_x0032_" artifact="_x0030_" validate="yes" Lang=""/>
  <Shape xmlns="" ID="0k5KyPxkPCj5P5ovP5GmufcS0Kw=" pdftag="H2" isBookmarkSet="no" bookmark="yes" Order="_x0031_"/>
  <Shape xmlns="" ID="HA1jfXhlIypuPQ+LkTHYB5xl25Q=" pdftag="P" isBookmarkSet="no" bookmark="no" Order="_x0033_"/>
  <Shape xmlns="" ID="RC4jXVWZyVDIBXK9oqkzW9rvyzg=" Order="_x0034_" pdftag="_x005B_Artifact_x005D_" isBookmarkSet="no" bookmark="no"/>
  <Shape xmlns="" ID="SVKjfLUZDtsdficPoaD23smAlQ0=" Order="_x0035_" pdftag="_x005B_Artifact_x005D_" isBookmarkSet="no" bookmark="no"/>
  <Shape xmlns="" ID="YDsI9NQqsnQ6OINn+15W8recbOQ=" pdftag="H2" isBookmarkSet="no" bookmark="yes" Order="_x0032_"/>
  <Shape xmlns="" ID="tCor60J+CLGYH3xQ9W4aVWMc+CU=" pdftag="P" isBookmarkSet="no" bookmark="no" Order="_x0033_"/>
  <Shape xmlns="" ID="lrXZL4JnHPUcdxGus35p++YOwtc=" Order="_x0034_" pdftag="_x005B_Artifact_x005D_" isBookmarkSet="no" bookmark="no"/>
  <Shape xmlns="" ID="ZHmM7ZAnZs2BNDe3yfbI/rRF54Y=" pdftag="Figure" isBookmarkSet="no" formula="no" inline="no" bookmark="no" Order="_x0031_" artifact="_x0030_" validate="yes" Lang=""/>
  <Shape xmlns="" ID="p6vkjskeX88W+BWe5Y+wnTSpiIw=" pdftag="P" isBookmarkSet="no" bookmark="no" Order="_x0032_"/>
  <Shape xmlns="" ID="k0HNH6b3FutT6PqUMXnrLEOwj74=" pdftag="H2" isBookmarkSet="no" bookmark="yes" Order="_x0031_"/>
  <Shape xmlns="" ID="pZK8+R7To6q4tVPjXtjuPNvIR1A=" Order="_x0033_" pdftag="_x005B_Artifact_x005D_" isBookmarkSet="no" bookmark="no"/>
  <Shape xmlns="" ID="m5X4vFvqdfZaYkRSJCnzj832//8=" Order="_x0034_" pdftag="_x005B_Artifact_x005D_" isBookmarkSet="no" bookmark="no"/>
  <Shape xmlns="" ID="TFgiDCXcAEf16jjNn4zCDkWZpRM=" pdftag="P" isBookmarkSet="no" bookmark="no" Order="_x0032_"/>
  <Shape xmlns="" ID="STbr800ppCyQ8fStiQalFc9lUPs=" pdftag="H2" isBookmarkSet="no" bookmark="yes" Order="_x0031_"/>
  <Shape xmlns="" ID="KqwGoizkjTRU/GJdwMGo2NnmvLs=" Order="_x0033_" pdftag="_x005B_Artifact_x005D_" isBookmarkSet="no" bookmark="no"/>
  <Shape xmlns="" ID="4WFrVQSmWpbpXvjyee2OaPwoC9c=" Order="_x0034_" pdftag="_x005B_Artifact_x005D_" isBookmarkSet="no" bookmark="no"/>
  <Shape xmlns="" ID="QF5V0NIf+Nzd5IdEdcZhBalSLSw=" pdftag="P" isBookmarkSet="no" bookmark="no" Order="_x0032_"/>
  <Shape xmlns="" ID="qo80lxIQ+GgO5HzOgfV2LUT5Vcw=" pdftag="H2" isBookmarkSet="no" bookmark="yes" Order="_x0031_"/>
  <Shape xmlns="" ID="fjRpeAMl4tWA30erlncp/sJ9kCQ=" Order="_x0033_" pdftag="_x005B_Artifact_x005D_" isBookmarkSet="no" bookmark="no"/>
  <Shape xmlns="" ID="QWMb4kT6J2pEml3Xr6uUQ0pgFcw=" Order="_x0034_" pdftag="_x005B_Artifact_x005D_" isBookmarkSet="no" bookmark="no"/>
  <Shape xmlns="" ID="txPJoAI9ME6lD8113TL/lD2lL64=" pdftag="H2" isBookmarkSet="no" bookmark="yes" Order="_x0031_"/>
  <Shape xmlns="" ID="4hDZ94t8YTzLVwtubBja2rOnt+k=" Order="_x0034_" pdftag="_x005B_Artifact_x005D_" isBookmarkSet="no" bookmark="no"/>
  <Shape xmlns="" ID="HM3wQZY7O7170gfSxzSt8/49+TA=" Order="_x0035_" pdftag="_x005B_Artifact_x005D_" isBookmarkSet="no" bookmark="no"/>
  <Shape xmlns="" ID="YGpAC1GFv7bb5ol8XWe7rSmgBU0=" pdftag="P" isBookmarkSet="no" bookmark="no" Order="_x0033_"/>
  <Shape xmlns="" ID="AxKhwAPBH89Pdkuo9hbYWtRxlWU=" isBookmarkSet="no" formula="no" inline="no" pdftag="Figure" bookmark="no" Order="_x0032_" artifact="_x0030_" validate="yes" Lang=""/>
  <Shape xmlns="" ID="TFiOWHgdgCQl/KxRd7JOp1+A6EA=" isBookmarkSet="no" bookmark="no" formula="no" inline="no" pdftag="Figure" Order="_x0034_" artifact="_x0030_" validate="yes" Lang=""/>
  <Shape xmlns="" ID="7rGzJCcigie9h+p+wW86aeOoiYk=" Order="_x0035_" pdftag="_x005B_Artifact_x005D_" isBookmarkSet="no" bookmark="no"/>
  <Shape xmlns="" ID="H58dUq/PbnN1YIA1VyuYmeQFQuM=" Order="_x0036_" pdftag="_x005B_Artifact_x005D_" isBookmarkSet="no" bookmark="no"/>
  <Shape xmlns="" ID="fcIiPMlI0Tg/jz4b6nYQNvya3pY=" pdftag="Figure" isBookmarkSet="no" bookmark="no" formula="no" inline="no" Order="_x0033_" artifact="_x0030_" validate="yes" Lang=""/>
  <Shape xmlns="" ID="l1iofhgRk40YNb4qoW8VRPKa1Mk=" pdftag="P" isBookmarkSet="no" bookmark="no" Order="_x0032_"/>
  <Shape xmlns="" ID="k4AK+P+QvhKs1AHb3a8nreebm1o=" pdftag="H2" isBookmarkSet="no" bookmark="yes" Order="_x0031_"/>
  <Shape xmlns="" ID="pM144T5c4AFUTLpfPyXiukHxNDg=" pdftag="Figure" isBookmarkSet="no" artifact="_x0030_" validate="no" Order="_x0034_"/>
  <Shape xmlns="" ID="mhJ56n3D/X+cwCJaqD19JvDkMjM=" pdftag="H2" isBookmarkSet="no" bookmark="yes" Order="_x0031_"/>
  <Shape xmlns="" ID="Ln5rIdL4plxO0CjSzYZHtMjsHa8=" pdftag="P" isBookmarkSet="no" bookmark="no" Order="_x0033_"/>
  <Shape xmlns="" ID="f3o//0DS0L1WAhUIneDc2lZl2WU=" pdftag="P" isBookmarkSet="no" bookmark="no" Order="_x0034_"/>
  <Shape xmlns="" ID="QYNrcqBg5ADMSaHWMISlgjmIvyg=" pdftag="P" isBookmarkSet="no" bookmark="no" Order="_x0036_"/>
  <Shape xmlns="" ID="BsA/Oi2duHndZgirg73vxt0FNzw=" pdftag="P" isBookmarkSet="no" bookmark="no" Order="_x0038_"/>
  <Shape xmlns="" ID="oOKJRM9JBdyPgNX3FtH1vRDi6mQ=" Order="_x0031_1" pdftag="_x005B_Artifact_x005D_" isBookmarkSet="no" bookmark="no"/>
  <Shape xmlns="" ID="24wNR52Co+u8Y9MB8PaYRWDKDJ8=" Order="_x0031_2" pdftag="_x005B_Artifact_x005D_" isBookmarkSet="no" bookmark="no"/>
  <Shape xmlns="" ID="Mp6AbKCH2T07sZZJYK35dgqajgs=" pdftag="Figure" isBookmarkSet="no" bookmark="no" formula="no" inline="no" Order="_x0037_" artifact="_x0030_" validate="yes" Lang=""/>
  <Shape xmlns="" ID="LOFUeAznSB4CEcqsnoBKN8D2f/I=" pdftag="Figure" isBookmarkSet="no" artifact="_x0030_" validate="yes" Order="_x0035_"/>
  <Shape xmlns="" ID="r18B6P//JEzi3m0f5hCpkrv2z90=" pdftag="Figure" isBookmarkSet="no" artifact="_x0030_" validate="no" Order="_x0036_"/>
  <Shape xmlns="" ID="ysXb92FqHwma7TY8olIAFNMiy68=" isBookmarkSet="no" formula="no" inline="no" bookmark="no" pdftag="Figure" Order="_x0032_" artifact="_x0030_" validate="yes" Lang=""/>
  <Shape xmlns="" ID="SD+TUttEJm9EHtrgJVGv8hW60B8=" pdftag="Figure" isBookmarkSet="no" bookmark="no" formula="no" inline="no" Order="_x0036_" artifact="_x0030_" validate="yes" Lang=""/>
  <Shape xmlns="" ID="7rVg0nGP9Y4PhcxgxEQ3Qvh0Dhw=" pdftag="Figure" isBookmarkSet="no" bookmark="no" formula="no" inline="no" Order="_x0033_" artifact="_x0030_" validate="yes" Lang=""/>
  <Shape xmlns="" ID="8gNVAF1V4tJJJ/OIvbH8mGp3Hd0=" pdftag="H2" isBookmarkSet="no" bookmark="yes" Order="_x0031_"/>
  <Shape xmlns="" ID="BcrmGad4kHi+ntW032V/3GjsIRU=" pdftag="Figure" isBookmarkSet="no" formula="no" inline="no" bookmark="no" Order="_x0035_" artifact="_x0030_" validate="yes" Lang=""/>
  <Shape xmlns="" ID="McPzb20BfEhyAfj9/85pP6aQZp8=" pdftag="Figure" isBookmarkSet="no" formula="no" inline="no" bookmark="no" Order="_x0032_" artifact="_x0030_" validate="yes" Lang=""/>
  <Shape xmlns="" ID="CW1N1DAdsMJPefciD3iVBmTM2Ys=" pdftag="P" isBookmarkSet="no" bookmark="no" Order="_x0034_"/>
  <Shape xmlns="" ID="B2fb0QTlJvrtNOfalaqRsLscFms=" pdftag="P" isBookmarkSet="no" bookmark="no" Order="_x0037_"/>
  <Shape xmlns="" ID="7lrMNtoa+Mr+hdZac/BU9f/Rixk=" Order="_x0038_" pdftag="_x005B_Artifact_x005D_" isBookmarkSet="no" bookmark="no"/>
  <Shape xmlns="" ID="i1ikCqVum79lTB6DplsOB7Z24eg=" Order="_x0039_" pdftag="_x005B_Artifact_x005D_" isBookmarkSet="no" bookmark="no"/>
  <Shape xmlns="" ID="rWvl7k0m8vYK1fl2QDDfEDg895E=" pdftag="P" isBookmarkSet="no" bookmark="no" Order="_x0032_"/>
  <Shape xmlns="" ID="HIG//EJ9iOnH4knYSlaLoEdzYgY=" pdftag="H2" isBookmarkSet="no" bookmark="yes" Order="_x0031_"/>
  <Shape xmlns="" ID="SDWDJqRMpXKOUh1lcDJ8vm67pas=" Order="_x0039_" pdftag="_x005B_Artifact_x005D_" isBookmarkSet="no" bookmark="no"/>
  <Shape xmlns="" ID="PG5CjLehBb3rl9dRfdQteadjDBc=" Order="_x0031_0" pdftag="_x005B_Artifact_x005D_" isBookmarkSet="no" bookmark="no"/>
  <Shape xmlns="" ID="mWCSPtrL8ZPpZ35r1Udp6PXvQuo=" pdftag="P" isBookmarkSet="no" bookmark="no" Order="_x0033_"/>
  <Shape xmlns="" ID="ROs1yKIpj3LXS/D9PNqm/2iihLg=" pdftag="Figure" isBookmarkSet="no" bookmark="no" formula="no" inline="no" Order="_x0034_" artifact="_x0030_" validate="yes" Lang=""/>
  <Shape xmlns="" ID="vzvlnGZHCPd/HMdKrbznPo2w3+Q=" pdftag="Figure" isBookmarkSet="no" bookmark="no" formula="no" inline="no" Order="_x0035_" artifact="_x0030_" validate="yes" Lang=""/>
  <Shape xmlns="" ID="9EXxHFYrHb6VrSYtEDw8JTY4m24=" pdftag="Figure" isBookmarkSet="no" bookmark="no" formula="no" inline="no" Order="_x0036_" artifact="_x0030_" validate="yes" Lang=""/>
  <Shape xmlns="" ID="IOYFg51m7RTqLbqVt4DO54+Te2I=" pdftag="Figure" isBookmarkSet="no" bookmark="no" formula="no" inline="no" Order="_x0037_" artifact="_x0030_" validate="yes" Lang=""/>
  <Shape xmlns="" ID="BiGhX9UpM5fCjGwc5KgWcrDRHJE=" pdftag="Figure" isBookmarkSet="no" bookmark="no" formula="no" inline="no" Order="_x0038_" artifact="_x0030_" validate="yes" Lang=""/>
  <Shape xmlns="" ID="5HYg0i4+6Ox+9cbw/11sm0bXgOs=" Order="_x0037_" pdftag="_x005B_Artifact_x005D_" isBookmarkSet="no" bookmark="no"/>
  <Shape xmlns="" ID="X1izXYbcNczScstlr3iVwJJm34Q=" Order="_x0038_" pdftag="_x005B_Artifact_x005D_" isBookmarkSet="no" bookmark="no"/>
  <Shape xmlns="" ID="PKe3Vk+B/Pe0QhtGm/Q8zjdr5lU=" pdftag="P" isBookmarkSet="no" bookmark="no" Order="_x0034_"/>
  <Shape xmlns="" ID="5gtpQtbIQNTVpndW5LUjj49siSU=" pdftag="H2" isBookmarkSet="no" bookmark="yes" Order="_x0031_"/>
  <Shape xmlns="" ID="IcUTvxY5t2kMkkTlbXGgnzaeIh0=" pdftag="Figure" isBookmarkSet="no" bookmark="no" formula="no" inline="no" Order="_x0032_" artifact="_x0030_" validate="yes" Lang=""/>
  <Shape xmlns="" ID="T3sbxbhnTzBWmtRz+6saWS+vCF4=" pdftag="P" isBookmarkSet="no" bookmark="no" Order="_x0033_"/>
  <Shape xmlns="" ID="B0VFALQhy3CJvWnF1uoP7Za2vFI=" pdftag="Figure" isBookmarkSet="no" formula="no" inline="no" bookmark="no" Order="_x0035_" artifact="_x0030_" validate="yes" Lang=""/>
  <Shape xmlns="" ID="8FoPNlL4kITDIlLLif6k4/88foM=" pdftag="P" isBookmarkSet="no" bookmark="no" Order="_x0036_"/>
  <Shape xmlns="" ID="UKE32+TK0fvl4vLD8qv1Ixz7NfM=" pdftag="H2" isBookmarkSet="no" bookmark="yes" Order="_x0032_"/>
  <Shape xmlns="" ID="wRjmKSXRqKUykhp0cYvlRYGTDR0=" pdftag="P" isBookmarkSet="no" bookmark="no" Order="_x0033_"/>
  <Shape xmlns="" ID="TJt3A1WZNQVzimMRFtgi6be3LBY=" Order="_x0034_" pdftag="_x005B_Artifact_x005D_" isBookmarkSet="no" bookmark="no"/>
  <Shape xmlns="" ID="p309aLogpiMbTEV+U+qbV6clM8U=" pdftag="Figure" isBookmarkSet="no" bookmark="no" formula="no" inline="no" Order="_x0031_" artifact="_x0030_" validate="yes" Lang=""/>
  <Shape xmlns="" ID="F5un5IkmyoduAd65m0HNrb1mQEg=" isBookmarkSet="no" bookmark="no" formula="no" inline="no" pdftag="Figure" Order="_x0032_" artifact="_x0030_" validate="yes" Lang=""/>
  <Shape xmlns="" ID="RLw+eAR7r2yiZFdZal4nDOSZ0Jc=" pdftag="H2" isBookmarkSet="no" bookmark="yes" Order="_x0031_"/>
  <Shape xmlns="" ID="FuayIShl0jdDZKK8RIKkU1ddp8Q=" Order="_x0033_" pdftag="_x005B_Artifact_x005D_" isBookmarkSet="no" bookmark="no"/>
  <Shape xmlns="" ID="AkTSOe2I9O32Q7mFET+sp8OSASM=" Order="_x0034_" pdftag="_x005B_Artifact_x005D_" isBookmarkSet="no" bookmark="no"/>
  <Shape xmlns="" ID="6XBz2uauCVjx/3eJv3VHPINlKTI=" pdftag="P" isBookmarkSet="no" bookmark="no" Order="_x0032_"/>
  <Shape xmlns="" ID="YR5YVCKkYX85O4sIbtOsfA8lu1M=" pdftag="H2" isBookmarkSet="no" bookmark="yes" Order="_x0031_"/>
  <Shape xmlns="" ID="Q2g8RfvBw6eO9GYcACkrYFNz/Pc=" Order="_x0033_" pdftag="_x005B_Artifact_x005D_" isBookmarkSet="no" bookmark="no"/>
  <Shape xmlns="" ID="gz/yDZypS63M0F2CNRmyZ9A19P0=" Order="_x0034_" pdftag="_x005B_Artifact_x005D_" isBookmarkSet="no" bookmark="no"/>
  <Shape xmlns="" ID="eNR8nId8tSQT8wbGr47FnqAWosk=" pdftag="H2" isBookmarkSet="no" bookmark="yes" Order="_x0031_"/>
  <Shape xmlns="" ID="D/d4KjGQWkNlJcd0xAC0UajOQdA=" isBookmarkSet="no" bookmark="no" formula="no" inline="no" pdftag="Figure" Order="_x0032_" artifact="_x0030_" validate="yes" Lang=""/>
  <Shape xmlns="" ID="F1FHx+27ppM3XiHhY0yDT/QkG4s=" Order="_x0034_" pdftag="_x005B_Artifact_x005D_" isBookmarkSet="no" bookmark="no"/>
  <Shape xmlns="" ID="RiRvOaCVy2rDg8tXrOXstXRceDg=" Order="_x0035_" pdftag="_x005B_Artifact_x005D_" isBookmarkSet="no" bookmark="no"/>
  <Shape xmlns="" ID="+FEHMIeOGdHbneV+i9IYr6gRkmI=" pdftag="P" isBookmarkSet="no" bookmark="no" Order="_x0033_"/>
  <Shape xmlns="" ID="MMECZzkwtfrstqI5XKMITgYZgfc=" pdftag="P" isBookmarkSet="no" bookmark="no" Order="_x0032_"/>
  <Shape xmlns="" ID="BbiPonugI4tBZR72zlxXb+wjdF0=" pdftag="H2" isBookmarkSet="no" bookmark="yes" Order="_x0031_"/>
  <Shape xmlns="" ID="SFak73w6QcuI/675VFOxIAgT8nQ=" Order="_x0033_" pdftag="_x005B_Artifact_x005D_" isBookmarkSet="no" bookmark="no"/>
  <Shape xmlns="" ID="V6u8mfrImMkXVcbStFtvFCDUhBs=" Order="_x0034_" pdftag="_x005B_Artifact_x005D_" isBookmarkSet="no" bookmark="no"/>
  <Shape xmlns="" ID="GW1mDHPB8oqChTwiXlMoUCBb4xc=" pdftag="P" isBookmarkSet="no" Order="_x0032_"/>
  <Shape xmlns="" ID="+CxxPvnto19m7pPicFaTFE+MouY=" pdftag="H2" isBookmarkSet="no" bookmark="yes" Order="_x0031_"/>
  <Shape xmlns="" ID="mbEWnX827Gtiz9I4hBkVZArWeFs=" Order="_x0033_" pdftag="_x005B_Artifact_x005D_" isBookmarkSet="no" bookmark="no"/>
  <Shape xmlns="" ID="NspL9uVs2CNhUGFLdX9dW964yeg=" Order="_x0034_" pdftag="_x005B_Artifact_x005D_" isBookmarkSet="no" bookmark="no"/>
  <Shape xmlns="" ID="zDHyc1PAkgQiu2aFXx/8tbg76h8=" pdftag="P" isBookmarkSet="no" bookmark="no" Order="_x0032_"/>
  <Shape xmlns="" ID="BeXZk0Ay88mxFi362rd8HIp5MjY=" pdftag="H2" isBookmarkSet="no" bookmark="yes" Order="_x0031_"/>
  <Shape xmlns="" ID="Ov5arv9w/CvvPu4z7ThYwU0mgG8=" Order="_x0033_" pdftag="_x005B_Artifact_x005D_" isBookmarkSet="no" bookmark="no"/>
  <Shape xmlns="" ID="cI/vOCtx00HMTFwJ4j0/Itk0w2g=" Order="_x0034_" pdftag="_x005B_Artifact_x005D_" isBookmarkSet="no" bookmark="no"/>
  <Shape xmlns="" ID="iB3PIsYiK2sGV0silzx7PWwpIco=" pdftag="Figure" isBookmarkSet="no" artifact="_x0031_" validate="no" bookmark="no" Order="_x0032_"/>
  <Shape xmlns="" ID="9FDSwruY86FAi98e1YauZfWecfE=" pdftag="P" isBookmarkSet="no" bookmark="no" Order="_x0033_"/>
  <Shape xmlns="" ID="FwhGCfa53P4Ujdcg7Ha7rHUfsa4=" pdftag="H2" isBookmarkSet="no" bookmark="yes" Order="_x0031_"/>
  <Shape xmlns="" ID="Kq5O6qbR7KLiWQetfekkjMXVC88=" pdftag="Figure" isBookmarkSet="no" artifact="_x0030_" validate="yes" bookmark="no" Order="_x0033_"/>
  <Shape xmlns="" ID="xAllQWCp0KMu1OG56am467MJ/J4=" Order="_x0035_" pdftag="_x005B_Artifact_x005D_" isBookmarkSet="no" bookmark="no"/>
  <Shape xmlns="" ID="z6P2inOFAj3F/7T2VQflixA612I=" Order="_x0036_" pdftag="_x005B_Artifact_x005D_" isBookmarkSet="no" bookmark="no"/>
  <Shape xmlns="" ID="1HtvDylqVuPV7Cy59jt4OHJH8Fk=" Order="_x0032_" pdftag="_x005B_Artifact_x005D_" isBookmarkSet="no" bookmark="no"/>
  <Shape xmlns="" ID="dCVF8cfzRnOf6Or3cENLDXC7Lao=" Order="_x0033_" pdftag="_x005B_Artifact_x005D_" isBookmarkSet="no" bookmark="no"/>
  <Shape xmlns="" ID="1Qungldc/k4tmpq9lMfXI4n4tvg=" pdftag="Figure" isBookmarkSet="no" bookmark="no" formula="no" inline="no" Order="_x0031_" artifact="_x0030_" validate="yes" Lang=""/>
  <Shape xmlns="" ID="3I9egkeEq6FxaikuTf7TDT4mkGs=" pdftag="P" isBookmarkSet="no" bookmark="no" Order="_x0032_"/>
  <Shape xmlns="" ID="YGSZyZesqwzbvY3i3JnpxujYWeo=" pdftag="H2" isBookmarkSet="no" bookmark="yes" Order="_x0031_"/>
  <Shape xmlns="" ID="g0WsoSXsYicMb3ZsMoDdcedKkQU=" Order="_x0033_" pdftag="_x005B_Artifact_x005D_" isBookmarkSet="no" bookmark="no"/>
  <Shape xmlns="" ID="AfpVgdnsmTxHve5p6eDRFecSSPE=" Order="_x0034_" pdftag="_x005B_Artifact_x005D_" isBookmarkSet="no" bookmark="no"/>
  <Shape xmlns="" ID="Vx/zwxYUI1FyF8gWsKRZpym0L+s=" pdftag="P" isBookmarkSet="no" bookmark="no" Order="_x0032_"/>
  <Shape xmlns="" ID="jIIRabvDROl3rTYJf5QPvcWu5As=" pdftag="H2" isBookmarkSet="no" bookmark="yes" Order="_x0031_"/>
  <Shape xmlns="" ID="kZb+5s70UQlncX/xG/aiVjdIqxA=" Order="_x0033_" pdftag="_x005B_Artifact_x005D_" isBookmarkSet="no" bookmark="no"/>
  <Shape xmlns="" ID="EQI84WukslXYwIxL5bhGra/+Y4o=" Order="_x0034_" pdftag="_x005B_Artifact_x005D_" isBookmarkSet="no" bookmark="no"/>
  <Shape xmlns="" ID="H0PIVKeF1B/ajrITBZgPHOOy5cg=" pdftag="P" isBookmarkSet="no" bookmark="no" Order="_x0032_"/>
  <Shape xmlns="" ID="2SY3xmRlwYFqxheoebeANHNl3Tk=" pdftag="H2" isBookmarkSet="no" bookmark="yes" Order="_x0031_"/>
  <Shape xmlns="" ID="3p8jSPeWEd912Jrw/ECsBpqZYUU=" Order="_x0033_" pdftag="_x005B_Artifact_x005D_" isBookmarkSet="no" bookmark="no"/>
  <Shape xmlns="" ID="oOclpbU6MOT1v9zxEkd565P8164=" Order="_x0034_" pdftag="_x005B_Artifact_x005D_" isBookmarkSet="no" bookmark="no"/>
  <Shape xmlns="" ID="gu00mkmw9ThEeiKl+MysfQ5b0BQ=" pdftag="H2" isBookmarkSet="no" bookmark="yes" Order="_x0031_"/>
  <Shape xmlns="" ID="/IVqIieGCJNoraBTeSivOpfEB9c=" Order="_x0034_" pdftag="_x005B_Artifact_x005D_" isBookmarkSet="no" bookmark="no"/>
  <Shape xmlns="" ID="I9+zclbsizD3pltT58O5Cn/k+wU=" Order="_x0035_" pdftag="_x005B_Artifact_x005D_" isBookmarkSet="no" bookmark="no"/>
  <Shape xmlns="" ID="wNmSRVz5RgQkjdvAUjnrdvJFXCA=" pdftag="P" isBookmarkSet="no" bookmark="no" Order="_x0033_"/>
  <Shape xmlns="" ID="c/n1h3A140PkkBYWqGIBbeNQ/do=" pdftag="Figure" isBookmarkSet="no" bookmark="no" formula="no" inline="no" Order="_x0032_" artifact="_x0030_" validate="yes" Lang=""/>
  <Shape xmlns="" ID="U4kltNP8SRMgJqBRYgeX+NcsyMA=" pdftag="H2" isBookmarkSet="no" bookmark="yes" Order="_x0032_"/>
  <Shape xmlns="" ID="iVRhSyZl9FMb6ldS2kOLo8HHSYY=" pdftag="P" isBookmarkSet="no" bookmark="no" Order="_x0033_"/>
  <Shape xmlns="" ID="pdsB21taB/DEAx01iuDuVoUTGII=" Order="_x0034_" pdftag="_x005B_Artifact_x005D_" isBookmarkSet="no" bookmark="no"/>
  <Shape xmlns="" ID="vm8W1s1jNjwU7BPYVAnJ3Pb/vgw=" pdftag="Figure" isBookmarkSet="no" bookmark="no" formula="no" inline="no" Order="_x0031_" artifact="_x0030_" validate="yes" Lang=""/>
  <Shape xmlns="" ID="/SPoPk33YVKmw9VH0nNZ4o74rIo=" pdftag="Figure" isBookmarkSet="no" artifact="_x0031_" validate="no" bookmark="no" Order="_x0032_"/>
  <Shape xmlns="" ID="rG+kcxDdWry4zFp1aEpFXH2fSqo=" pdftag="P" isBookmarkSet="no" bookmark="no" Order="_x0033_"/>
  <Shape xmlns="" ID="6+HCENud/VAPydq1uok27dS5OVU=" pdftag="H2" isBookmarkSet="no" bookmark="yes" Order="_x0031_"/>
  <Shape xmlns="" ID="ZhKiwYo35m3XEpXmqDvvoRf/7VI=" pdftag="Figure" isBookmarkSet="no" artifact="_x0030_" validate="yes" bookmark="no" Order="_x0033_"/>
  <Shape xmlns="" ID="GFmIHvaHDf1cZGQEhFC78Dl8oVU=" Order="_x0035_" pdftag="_x005B_Artifact_x005D_" isBookmarkSet="no" bookmark="no"/>
  <Shape xmlns="" ID="/CDfyxmsadi/IJkfZvUn+qbYXew=" Order="_x0036_" pdftag="_x005B_Artifact_x005D_" isBookmarkSet="no" bookmark="no"/>
  <Shape xmlns="" ID="HMUBLY9Jzh2yAUt7D5UnWKplQjE=" pdftag="P" isBookmarkSet="no" Order="_x0033_"/>
  <Shape xmlns="" ID="ltOSd0p9LtlJlhct7aMh3OfKHS4=" pdftag="H2" isBookmarkSet="no" bookmark="yes" Order="_x0031_"/>
  <Shape xmlns="" ID="VSQN9wNPFgodMxVr/CQ4ONyIRWo=" isBookmarkSet="no" bookmark="no" Order="_x0032_" pdftag="_x005B_Artifact_x005D_" formula="no" inline="no" artifact="_x0031_" validate="no"/>
  <Shape xmlns="" ID="fmQnQsiWXZslQpIx+goHM4TXzsA=" Order="_x0034_" pdftag="_x005B_Artifact_x005D_" isBookmarkSet="no" bookmark="no"/>
  <Shape xmlns="" ID="dAEw1Y1hQF7S9AXyCqG3V0gfQBU=" Order="_x0035_" pdftag="_x005B_Artifact_x005D_" isBookmarkSet="no" bookmark="no"/>
  <Shape xmlns="" ID="s79ZgMgRlsL00YcNWtm7RnXAvtM=" pdftag="P" isBookmarkSet="no" bookmark="no" Order="_x0032_"/>
  <Shape xmlns="" ID="EtEAZMYeS2DyjJrr397a2+SmhfQ=" pdftag="H2" isBookmarkSet="no" bookmark="yes" Order="_x0031_"/>
  <Shape xmlns="" ID="T6sF41B2yYy+u1srF5lMCrk9ie8=" Order="_x0033_" pdftag="_x005B_Artifact_x005D_" isBookmarkSet="no" bookmark="no"/>
  <Shape xmlns="" ID="yk3tcusIemmdlmE0Pn9EgvKVvxk=" Order="_x0034_" pdftag="_x005B_Artifact_x005D_" isBookmarkSet="no" bookmark="no"/>
  <Shape xmlns="" ID="EiIZacBS7uDHfwo7+7yWzgBfi1Q=" pdftag="P" isBookmarkSet="no" bookmark="no" Order="_x0032_"/>
  <Shape xmlns="" ID="013SaIWcM1UGvbjUq+cMGWTKPmg=" pdftag="H2" isBookmarkSet="no" bookmark="yes" Order="_x0031_"/>
  <Shape xmlns="" ID="W8IyXEhs0vBGXSm9tX/p8vA2qpU=" Order="_x0033_" pdftag="_x005B_Artifact_x005D_" isBookmarkSet="no" bookmark="no"/>
  <Shape xmlns="" ID="kA1WkbU9jKG0D7NNEaEg26JyZog=" Order="_x0034_" pdftag="_x005B_Artifact_x005D_" isBookmarkSet="no" bookmark="no"/>
  <Shape xmlns="" ID="k0Z/XES4T2pUUtXeV6kmxD8v22k=" pdftag="P" isBookmarkSet="no" bookmark="no" Order="_x0032_"/>
  <Shape xmlns="" ID="CagImNczULTaO5rXK0w2ISQtDog=" pdftag="H2" isBookmarkSet="no" bookmark="yes" Order="_x0031_"/>
  <Shape xmlns="" ID="u3zh9Pb2lKiL9rekFgPDkPEADJ0=" Order="_x0033_" pdftag="_x005B_Artifact_x005D_" isBookmarkSet="no" bookmark="no"/>
  <Shape xmlns="" ID="c5wme84ItK7CXYlUMiPP0YgRO8M=" Order="_x0034_" pdftag="_x005B_Artifact_x005D_" isBookmarkSet="no" bookmark="no"/>
  <Shape xmlns="" ID="yLgs7CKK3ofMoocrsU+g9MP6ZJU=" pdftag="P" isBookmarkSet="no" bookmark="no" Order="_x0032_"/>
  <Shape xmlns="" ID="TO1iDfj2Q1q541CVYexgMgyyraM=" pdftag="H2" isBookmarkSet="no" bookmark="yes" Order="_x0031_"/>
  <Shape xmlns="" ID="xdlJBh56Oew0xMNeoVv41QYCV3Q=" Order="_x0033_" pdftag="_x005B_Artifact_x005D_" isBookmarkSet="no" bookmark="no"/>
  <Shape xmlns="" ID="ZDrymfyDnZnmu2i2sWDCwMkUaqw=" Order="_x0034_" pdftag="_x005B_Artifact_x005D_" isBookmarkSet="no" bookmark="no"/>
  <Shape xmlns="" ID="rW5Ush/mg7rCq8uKEOBCFp7ZZ24=" pdftag="P" isBookmarkSet="no" bookmark="no" Order="_x0032_"/>
  <Shape xmlns="" ID="ZyooExqj1bwUqGm2i9nT3o3UgkQ=" pdftag="H2" isBookmarkSet="no" bookmark="yes" Order="_x0031_"/>
  <Shape xmlns="" ID="/quTdPApzCe1a6Hgm7Az8lNd85M=" Order="_x0033_" pdftag="_x005B_Artifact_x005D_" isBookmarkSet="no" bookmark="no"/>
  <Shape xmlns="" ID="ihO3B5DbCmw2gQFdRI6/581NCUM=" Order="_x0034_" pdftag="_x005B_Artifact_x005D_" isBookmarkSet="no" bookmark="no"/>
  <Shape xmlns="" ID="0aRAY9qDjLnocskXDOwxlVFpR4I=" Order="_x0036_" pdftag="_x005B_Artifact_x005D_" isBookmarkSet="no" bookmark="no"/>
  <Shape xmlns="" ID="MRev33XSzlj+VikUKSHYsBMD2nA=" Order="_x0037_" pdftag="_x005B_Artifact_x005D_" isBookmarkSet="no" bookmark="no"/>
  <Shape xmlns="" ID="N3uuTu32SY+4J8y0nqeQ56CkZOo=" pdftag="P" isBookmarkSet="no" bookmark="no" Order="_x0034_"/>
  <Shape xmlns="" ID="da43rovF4gQ6sqDhlpTMDfVOluA=" pdftag="H2" isBookmarkSet="no" bookmark="yes" Order="_x0031_"/>
  <Shape xmlns="" ID="nwor+B/zGP1GJeuQtY28VrqXNiw=" pdftag="P" isBookmarkSet="no" bookmark="no" Order="_x0033_"/>
  <Shape xmlns="" ID="LiIDpB96cByWsXiotOQbY/c2Cuc=" pdftag="Figure" isBookmarkSet="no" artifact="_x0031_" validate="no" bookmark="no" Order="_x0035_"/>
  <Shape xmlns="" ID="9l5iWc4d5LEiDdFfIiy/v1q8n98=" isBookmarkSet="no" bookmark="no" formula="no" inline="no" pdftag="Figure" Order="_x0032_" artifact="_x0030_" validate="yes" Lang=""/>
  <Shape xmlns="" ID="bQIlRUM3XfpjIhuwJhqlAoXNqsg=" pdftag="H2" isBookmarkSet="no" bookmark="yes" Order="_x0032_"/>
  <Shape xmlns="" ID="jNMAz+H4gXWb1Xnz4wZDHefyRg8=" pdftag="P" isBookmarkSet="no" bookmark="no" Order="_x0033_"/>
  <Shape xmlns="" ID="PEm+nqyavyAPouSVIw6/MD0vVJc=" Order="_x0034_" pdftag="_x005B_Artifact_x005D_" isBookmarkSet="no" bookmark="no"/>
  <Shape xmlns="" ID="QCokpRBRx5Jhp0tAvf3+U6wQzJg=" isBookmarkSet="no" bookmark="no" formula="no" inline="no" Lang="" pdftag="Figure" artifact="_x0030_" validate="no" Order="_x0031_"/>
  <Shape xmlns="" ID="r7ap1ZlP7DGvr9cvx5AQg/gyYlE=" Order="_x0037_" pdftag="_x005B_Artifact_x005D_" isBookmarkSet="no" bookmark="no"/>
  <Shape xmlns="" ID="N20/em8nW0pQacrISahX9p7KR9c=" Order="_x0038_" pdftag="_x005B_Artifact_x005D_" isBookmarkSet="no" bookmark="no"/>
  <Shape xmlns="" ID="2WDlULL2OYn9YWT0J+VFrdlxM8o=" pdftag="P" isBookmarkSet="no" bookmark="no" Order="_x0034_"/>
  <Shape xmlns="" ID="GEnZM50SEeeEKiXOTdcZ5DPeIzU=" pdftag="H2" isBookmarkSet="no" bookmark="yes" Order="_x0031_"/>
  <Shape xmlns="" ID="mdC6yRjocKw14n/cZbNoqLY02RM=" pdftag="P" isBookmarkSet="no" bookmark="no" Order="_x0033_"/>
  <Shape xmlns="" ID="u5rJ+KFbNDqRk84CUuWsyuwNcok=" pdftag="Figure" isBookmarkSet="no" formula="no" inline="no" bookmark="no" Order="_x0035_" artifact="_x0030_" validate="yes" Lang=""/>
  <Shape xmlns="" ID="wdlWF5o+hmaRugSDgdyUFjyDtuM=" pdftag="P" isBookmarkSet="no" bookmark="no" Order="_x0036_"/>
  <Shape xmlns="" ID="4HsSJQtknatPu75fpnYljAmKp7s=" isBookmarkSet="no" bookmark="no" formula="no" inline="no" Lang="" Order="_x0031_" artifact="_x0031_" pdftag="_x005B_Artifact_x005D_" validate="no"/>
  <Shape xmlns="" ID="3vfAs9sryTrvZuCDieU8iA08LHo=" pdftag="P" isBookmarkSet="no" bookmark="no" Order="_x0033_"/>
  <Shape xmlns="" ID="rrNm5LsRX87heOBnyX1WRnVMoXI=" pdftag="H2" isBookmarkSet="no" bookmark="yes" Order="_x0031_"/>
  <Shape xmlns="" ID="XVS7HYAXeYk5XuK75f0G8wu7m8o=" pdftag="Figure" isBookmarkSet="no" bookmark="no" formula="no" inline="no" Order="_x0032_" artifact="_x0030_" validate="yes" Lang=""/>
  <Shape xmlns="" ID="3fMKvuzT2G/ophPX7kDB2P183Yg=" Order="_x0035_" pdftag="_x005B_Artifact_x005D_" isBookmarkSet="no" bookmark="no"/>
  <Shape xmlns="" ID="BFY4whFJTZYm1wY9aJ/CdvjUFhg=" Order="_x0034_" pdftag="_x005B_Artifact_x005D_" isBookmarkSet="no" bookmark="no"/>
  <Shape xmlns="" ID="ppdEJBrrgIFB3AbflcvJqLToUmE=" pdftag="P" isBookmarkSet="no" bookmark="no" Order="_x0033_"/>
  <Shape xmlns="" ID="D6gAfvx8URNchYF9Qc5BYzomm1M=" pdftag="H2" isBookmarkSet="no" bookmark="yes" Order="_x0031_"/>
  <Shape xmlns="" ID="q1RGlrNtpPu//n6c07vzt7thFp4=" pdftag="Figure" isBookmarkSet="no" artifact="_x0030_" bookmark="no" formula="no" inline="no" Order="_x0032_" validate="yes" Lang=""/>
  <Shape xmlns="" ID="ATfCZJbrwbDWmIhP4kz5RuICRXg=" Order="_x0035_" pdftag="_x005B_Artifact_x005D_" isBookmarkSet="no" bookmark="no"/>
  <Shape xmlns="" ID="v5pA1qDk+WU/wJoklnOS2vmS9KM=" Order="_x0034_" pdftag="_x005B_Artifact_x005D_" isBookmarkSet="no" bookmark="no"/>
  <Shape xmlns="" ID="rXyfvgLzi+9EV8e0+6kX8sQQ1Dg=" pdftag="P" isBookmarkSet="no" bookmark="no" Order="_x0033_"/>
  <Shape xmlns="" ID="2sNdk0I9LBvT5nmH5MzUvHdyp1s=" pdftag="H2" isBookmarkSet="no" bookmark="yes" Order="_x0031_"/>
  <Shape xmlns="" ID="/LuurCjaLUdlpu2vyh5IlCZg5TM=" Order="_x0034_" pdftag="_x005B_Artifact_x005D_" isBookmarkSet="no" bookmark="no"/>
  <Shape xmlns="" ID="40sNRxMkwTy3ohAQTteKQjb3piU=" Order="_x0035_" pdftag="_x005B_Artifact_x005D_" isBookmarkSet="no" bookmark="no"/>
  <Shape xmlns="" ID="GSZcZVZmpCeQDN+SyEHiDdf4QVM=" pdftag="Figure" isBookmarkSet="no" formula="no" inline="no" bookmark="no" Order="_x0032_" artifact="_x0030_" validate="yes" Lang=""/>
  <Shape xmlns="" ID="Q8FgdMclXEQ7DGxpYXdn52eKBFg=" pdftag="P" isBookmarkSet="no" bookmark="no" Order="_x0033_"/>
  <Shape xmlns="" ID="Zff5Lia7fHYQP7RsZAWfn2Re3u0=" pdftag="H2" isBookmarkSet="no" bookmark="yes" Order="_x0031_"/>
  <Shape xmlns="" ID="qCYozT75MMwPuN6Vo00xGOHgxlE=" Order="_x0034_" pdftag="_x005B_Artifact_x005D_" isBookmarkSet="no" bookmark="no"/>
  <Shape xmlns="" ID="l3W/RU6SOjKEqpHlfPopjEb3Iyk=" Order="_x0035_" pdftag="_x005B_Artifact_x005D_" isBookmarkSet="no" bookmark="no"/>
  <Shape xmlns="" ID="FZ1e2/bN+IopNRuJ5F9Udh4Zn/M=" pdftag="Figure" isBookmarkSet="no" formula="no" inline="no" bookmark="no" Order="_x0032_" artifact="_x0030_" validate="yes" Lang=""/>
  <SubText xmlns="" ID="FTw/vXc6sWaleiiBSWMuY0OZYhQ=" ActualText=""/>
  <Shape xmlns="" ID="wGlm/MDRyiPjWe2BNlNfFLT50L8=" pdftag="Figure" isBookmarkSet="no" bookmark="no" Order="_x0035_" formula="no" inline="no" artifact="_x0030_" validate="yes"/>
  <Shape xmlns="" ID="uy9FkuaRqXW0TcskJfUZBMUxp1M=" pdftag="Figure" isBookmarkSet="no" bookmark="no" formula="no" inline="no" Order="_x0035_" artifact="_x0030_" validate="yes" Lang=""/>
  <Shape xmlns="" ID="AMEuFN0nPejex1Fski0zrk2RvZ4=" pdftag="Figure" isBookmarkSet="no" bookmark="no" formula="no" inline="no" Order="_x0032_" artifact="_x0030_" validate="yes" Lang=""/>
  <Shape xmlns="" ID="Jl3NZjl8ZIorwB2i60P4bYgy6ic=" Order="_x0033_" pdftag="_x005B_Artifact_x005D_" isBookmarkSet="no" bookmark="no"/>
  <Shape xmlns="" ID="zZ4700rHuSvx2Fg99a7COZJihSE=" isBookmarkSet="no" bookmark="no" formula="no" inline="no" pdftag="Figure" Order="_x0034_" artifact="_x0030_" validate="yes" Lang=""/>
  <Shape xmlns="" ID="kUMa8VNmfu8WGpWhNBO29s3aqgA=" isBookmarkSet="no" bookmark="yes" pdftag="P" artifact="_x0030_" Order="_x0032_"/>
  <Shape xmlns="" ID="0C2VwWewAhn/6HBhKHQg9bs9yjQ=" isBookmarkSet="no" bookmark="no" Order="_x0035_" formula="no" inline="no" pdftag="Figure" artifact="_x0030_" validate="yes" Lang=""/>
  <SubText xmlns="" ID="zZ4700rHuSvx2Fg99a7COZJihSE=" ActualText=""/>
  <SubText xmlns="" ID="wGlm/MDRyiPjWe2BNlNfFLT50L8=" ActualText=""/>
  <SubText xmlns="" ID="Rlx7lnwk+72b5CFMCX6vr6BBQCM=" ActualText=""/>
  <SubText xmlns="" ID="uy9FkuaRqXW0TcskJfUZBMUxp1M=" ActualText=""/>
  <SubText xmlns="" ID="WDt2mvSlebH0alE1wwMlIrW5ue0=" ActualText=""/>
  <SubText xmlns="" ID="ZHmM7ZAnZs2BNDe3yfbI/rRF54Y=" ActualText=""/>
  <SubText xmlns="" ID="AxKhwAPBH89Pdkuo9hbYWtRxlWU=" ActualText=""/>
  <SubText xmlns="" ID="fcIiPMlI0Tg/jz4b6nYQNvya3pY=" ActualText=""/>
  <SubText xmlns="" ID="Mp6AbKCH2T07sZZJYK35dgqajgs=" ActualText=""/>
  <SubText xmlns="" ID="LOFUeAznSB4CEcqsnoBKN8D2f/I=" ActualText=""/>
  <SubText xmlns="" ID="ysXb92FqHwma7TY8olIAFNMiy68=" ActualText=""/>
  <SubText xmlns="" ID="SD+TUttEJm9EHtrgJVGv8hW60B8=" ActualText=""/>
  <SubText xmlns="" ID="7rVg0nGP9Y4PhcxgxEQ3Qvh0Dhw=" ActualText=""/>
  <SubText xmlns="" ID="BcrmGad4kHi+ntW032V/3GjsIRU=" ActualText=""/>
  <SubText xmlns="" ID="McPzb20BfEhyAfj9/85pP6aQZp8=" ActualText=""/>
  <SubText xmlns="" ID="ROs1yKIpj3LXS/D9PNqm/2iihLg=" ActualText=""/>
  <SubText xmlns="" ID="vzvlnGZHCPd/HMdKrbznPo2w3+Q=" ActualText=""/>
  <SubText xmlns="" ID="9EXxHFYrHb6VrSYtEDw8JTY4m24=" ActualText=""/>
  <SubText xmlns="" ID="IOYFg51m7RTqLbqVt4DO54+Te2I=" ActualText=""/>
  <SubText xmlns="" ID="BiGhX9UpM5fCjGwc5KgWcrDRHJE=" ActualText=""/>
  <SubText xmlns="" ID="IcUTvxY5t2kMkkTlbXGgnzaeIh0=" ActualText=""/>
  <SubText xmlns="" ID="B0VFALQhy3CJvWnF1uoP7Za2vFI=" ActualText=""/>
  <SubText xmlns="" ID="p309aLogpiMbTEV+U+qbV6clM8U=" ActualText=""/>
  <SubText xmlns="" ID="AMEuFN0nPejex1Fski0zrk2RvZ4=" ActualText=""/>
  <SubText xmlns="" ID="Kq5O6qbR7KLiWQetfekkjMXVC88=" ActualText=""/>
  <SubText xmlns="" ID="1Qungldc/k4tmpq9lMfXI4n4tvg=" ActualText=""/>
  <SubText xmlns="" ID="c/n1h3A140PkkBYWqGIBbeNQ/do=" ActualText=""/>
  <SubText xmlns="" ID="vm8W1s1jNjwU7BPYVAnJ3Pb/vgw=" ActualText=""/>
  <SubText xmlns="" ID="ZhKiwYo35m3XEpXmqDvvoRf/7VI=" ActualText=""/>
  <SubText xmlns="" ID="9l5iWc4d5LEiDdFfIiy/v1q8n98=" ActualText=""/>
  <SubText xmlns="" ID="QCokpRBRx5Jhp0tAvf3+U6wQzJg=" ActualText=""/>
  <SubText xmlns="" ID="u5rJ+KFbNDqRk84CUuWsyuwNcok=" ActualText=""/>
  <SubText xmlns="" ID="4HsSJQtknatPu75fpnYljAmKp7s=" ActualText=""/>
  <SubText xmlns="" ID="XVS7HYAXeYk5XuK75f0G8wu7m8o=" ActualText=""/>
  <SubText xmlns="" ID="q1RGlrNtpPu//n6c07vzt7thFp4=" ActualText=""/>
  <SubText xmlns="" ID="GSZcZVZmpCeQDN+SyEHiDdf4QVM=" ActualText=""/>
  <SubText xmlns="" ID="FZ1e2/bN+IopNRuJ5F9Udh4Zn/M=" ActualText=""/>
  <Shape xmlns="" ID="qwl/GPzwfmdMms1h/rF4H7maCcw=" pdftag="Figure" isBookmarkSet="no" bookmark="no" formula="no" inline="no" Order="_x0034_" artifact="_x0030_" validate="yes" Lang=""/>
  <Shape xmlns="" ID="XQIdGOooi1cuj1zapgoC8oqfvnk=" pdftag="Figure" isBookmarkSet="no" bookmark="no" formula="no" inline="no" Order="_x0036_" artifact="_x0030_" validate="yes" Lang=""/>
  <Shape xmlns="" ID="yBndDleO1YoJWUaFa7IhBhE+OPI=" pdftag="Figure" isBookmarkSet="no" bookmark="no" formula="no" inline="no" Order="_x0035_" artifact="_x0030_" validate="yes" Lang=""/>
  <Shape xmlns="" ID="WCxbDPS3FAM9UhRW6FGmXuT46oo=" pdftag="P" isBookmarkSet="no" bookmark="no" Order="_x0032_"/>
  <Shape xmlns="" ID="6CYN70F5gzUvG2Sa4uZnNRwd1BA=" pdftag="Figure" formula="no" inline="no" isBookmarkSet="no" bookmark="no" Order="_x0032_" artifact="_x0030_" validate="yes" Lang=""/>
  <Shape xmlns="" ID="6VU7jkhQT0fzmxNYUJvqbY7aUiQ=" formula="no" inline="no" pdftag="Figure" isBookmarkSet="no" bookmark="no" Order="_x0032_" artifact="_x0030_" validate="yes" Lang=""/>
  <Shape xmlns="" ID="aoX5jvi/lxS4G9+eGg9ghHIwl5M=" formula="no" pdftag="Figure" inline="no" isBookmarkSet="no" bookmark="no" Order="_x0035_" artifact="_x0030_" validate="yes" Lang=""/>
  <Shape xmlns="" ID="7SE9uchurtJgaY/AxT5nYzb/5Gk=" pdftag="P" isBookmarkSet="no" bookmark="no" Order="_x0036_"/>
  <SubText xmlns="" ID="qwl/GPzwfmdMms1h/rF4H7maCcw=" ActualText=""/>
  <SubText xmlns="" ID="XQIdGOooi1cuj1zapgoC8oqfvnk=" ActualText=""/>
  <SubText xmlns="" ID="TFiOWHgdgCQl/KxRd7JOp1+A6EA=" ActualText=""/>
  <SubText xmlns="" ID="yBndDleO1YoJWUaFa7IhBhE+OPI=" ActualText=""/>
  <SubText xmlns="" ID="0C2VwWewAhn/6HBhKHQg9bs9yjQ=" ActualText=""/>
  <SubText xmlns="" ID="F5un5IkmyoduAd65m0HNrb1mQEg=" ActualText=""/>
  <SubText xmlns="" ID="D/d4KjGQWkNlJcd0xAC0UajOQdA=" ActualText=""/>
  <SubText xmlns="" ID="6CYN70F5gzUvG2Sa4uZnNRwd1BA=" ActualText=""/>
  <SubText xmlns="" ID="6VU7jkhQT0fzmxNYUJvqbY7aUiQ=" ActualText=""/>
  <SubText xmlns="" ID="VSQN9wNPFgodMxVr/CQ4ONyIRWo=" ActualText=""/>
  <SubText xmlns="" ID="aoX5jvi/lxS4G9+eGg9ghHIwl5M=" ActualText=""/>
  <Shape xmlns="" ID="ewuVii5fCGWKHWSK8aIRCrcNp/w=" pdftag="P" isBookmarkSet="no" bookmark="no" Order="_x0033_"/>
  <HyperLink xmlns="" ID="Qfg7D6P1f4B83DrFD75CI3cp2lU=770954439325.8009_290.1793" plainAltText="IETDesignCampInfo_x0040_impaqint.com" language="" Lang=""/>
  <Shape xmlns="" ID="fAtRwU25gXIO28ck3+V+5bTCLls=" isBookmarkSet="no" pdftag="H1" artifact="_x0030_" bookmark="yes" Order="_x0031_"/>
  <Shape xmlns="" ID="jutJ1Z2F+BFmbwCRBmUTRgUnngs=" isBookmarkSet="no" Order="_x0032_" formula="no" inline="no" bookmark="no" artifact="_x0031_" pdftag="_x005B_Artifact_x005D_" validate="no"/>
  <Shape xmlns="" ID="BJPwG21/DaTRdyY8AtuABphZnK8=" pdftag="H2" isBookmarkSet="no" bookmark="yes" Order="_x0032_"/>
  <Shape xmlns="" ID="9ctHXINxDYj5mH2mfetqWZ9IwWY=" isBookmarkSet="no" bookmark="no" artifact="_x0030_" pdftag="P" Order="_x0033_"/>
  <Shape xmlns="" ID="Wv64bMgrDtnnwPpQ8sKXT7paJZo=" isBookmarkSet="no" Order="_x0039_" formula="no" inline="no" artifact="_x0031_" pdftag="_x005B_Artifact_x005D_" bookmark="no" Lang="" validate="no"/>
  <Shape xmlns="" ID="S7/BUsPOT/hVX4fI7AjQsLICJzg=" isBookmarkSet="no" Order="_x0037_" formula="no" inline="no" artifact="_x0031_" pdftag="_x005B_Artifact_x005D_" bookmark="no" Lang="" validate="no"/>
  <Shape xmlns="" ID="mssPQN+OkuarJKEltHaLnewx27c=" isBookmarkSet="no" Order="_x0038_" formula="no" inline="no" artifact="_x0031_" pdftag="_x005B_Artifact_x005D_" bookmark="no" validate="no"/>
  <Shape xmlns="" ID="6BqavDMlJEdq9tdR2HFmhenjNxA=" isBookmarkSet="no" Order="_x0035_" formula="no" inline="no" artifact="_x0031_" pdftag="_x005B_Artifact_x005D_" bookmark="no" Lang="" validate="no"/>
  <Shape xmlns="" ID="leaee3bhbvLxA0G6WFjJgLe0LVw=" isBookmarkSet="no" Order="_x0036_" formula="no" inline="no" artifact="_x0031_" pdftag="_x005B_Artifact_x005D_" bookmark="no" Lang="" validate="no"/>
  <Shape xmlns="" ID="cU7O/oMmSuz7YUxSUjZMFBGld2s=" isBookmarkSet="no" pdftag="H2" artifact="_x0030_" bookmark="yes" Order="_x0032_"/>
  <Shape xmlns="" ID="MatWTql407mfVfOs+TJlCxQiScE=" isBookmarkSet="yes" bookmark="no" pdftag="H2" artifact="_x0030_" Order="_x0033_"/>
  <Shape xmlns="" ID="SdY1k7tCvTJygNWzXPidAFVGd2U=" isBookmarkSet="no" bookmark="no" formula="no" inline="no" pdftag="Figure" artifact="_x0030_" Lang="" validate="yes" Order="_x0034_"/>
  <Shape xmlns="" ID="LDmzS1w40/55asPAOpaN8ehohj4=" isBookmarkSet="no" bookmark="no" formula="no" inline="no" Lang="" pdftag="Figure" artifact="_x0030_" validate="no" Order="_x0031_"/>
  <Shape xmlns="" ID="Es91qPCSYYxsNt6yEoARmjc6/48=" pdftag="Figure" isBookmarkSet="no" bookmark="no" formula="no" inline="no" artifact="_x0030_" Lang="" validate="yes" Order="_x0035_"/>
  <Shape xmlns="" ID="hW7hPQg04vI3r4CwIOVxq2Iufdc=" pdftag="Figure" isBookmarkSet="no" bookmark="no" formula="no" inline="no" artifact="_x0030_" Lang="" validate="yes" Order="_x0036_"/>
  <Shape xmlns="" ID="X9Ls/TZWHhubuM2ZGfGcOhQOeJ8=" pdftag="H2" isBookmarkSet="no" bookmark="yes" Order="_x0031_"/>
  <Shape xmlns="" ID="VNfYpM1T2wM0egtaOuPMr7E2w8E=" Order="_x0034_" pdftag="_x005B_Artifact_x005D_" isBookmarkSet="no" bookmark="no"/>
  <Shape xmlns="" ID="12lVChm/6rBXhdR3/SMs7EVQBFQ=" isBookmarkSet="no" bookmark="no" Order="_x0031_" formula="no" inline="no" artifact="_x0031_" pdftag="_x005B_Artifact_x005D_" validate="no"/>
  <Shape xmlns="" ID="hS7j3jde7ukEoGgEZ9FohfTc8qU=" pdftag="P" isBookmarkSet="no" bookmark="no" Order="_x0032_"/>
  <Shape xmlns="" ID="YibGLaZIB28IhQWFJ0SKpWIWpWg=" Order="_x0032_" pdftag="_x005B_Artifact_x005D_" isBookmarkSet="no" bookmark="no"/>
  <Shape xmlns="" ID="4ScMoV1fq6c3+DF5fdaKzXSRqnA=" isBookmarkSet="no" formula="no" inline="no" pdftag="Figure" artifact="_x0030_" bookmark="no" Lang="" validate="no" Order="_x0031_"/>
  <Shape xmlns="" ID="vjVKvX/79SqoGd3VaqGBKk0GEPU=" pdftag="H2" isBookmarkSet="no" bookmark="yes" Order="_x0031_"/>
  <Shape xmlns="" ID="JghclX4daUxkTqqFbTK5rFebZqM=" Order="_x0037_" pdftag="_x005B_Artifact_x005D_" isBookmarkSet="no" bookmark="no"/>
  <Shape xmlns="" ID="6C5pZwzBfbc+Lcn7AeR/eYm8/jY=" isBookmarkSet="no" formula="no" inline="no" bookmark="no" pdftag="Figure" Lang="" artifact="_x0031_" Order="_x0033_" validate="no"/>
  <Shape xmlns="" ID="f/dU+BbSK/hEmq4xSAPwzmR7dvE=" isBookmarkSet="no" formula="no" inline="no" bookmark="no" pdftag="Figure" Lang="" artifact="_x0031_" Order="_x0035_" validate="no"/>
  <Shape xmlns="" ID="K8gBTvAaLFe/WpYogBc7Nd+H1CI=" pdftag="Figure" isBookmarkSet="no" artifact="_x0031_" formula="no" inline="no" bookmark="no" Lang="" Order="_x0036_" validate="no"/>
  <Shape xmlns="" ID="EJVfiwMir6Jh2TBFUQDdWZELn7E=" pdftag="Figure" isBookmarkSet="no" artifact="_x0031_" formula="no" inline="no" bookmark="no" Lang="" Order="_x0032_" validate="no"/>
  <Shape xmlns="" ID="feabcLVv0YScui2G/zadOKevtYM=" pdftag="Figure" isBookmarkSet="no" artifact="_x0031_" formula="no" inline="no" bookmark="no" Lang="" Order="_x0034_" validate="no"/>
  <Shape xmlns="" ID="bYyDigRjj0ycECstNbSljxosjhs=" pdftag="H2" isBookmarkSet="no" bookmark="yes" Order="_x0031_"/>
  <Shape xmlns="" ID="U77uM+fw63DXh+LwosI/+aOGpVI=" isBookmarkSet="no" formula="no" inline="no" bookmark="no" Lang="" Order="_x0032_" pdftag="_x005B_Artifact_x005D_" artifact="_x0031_" validate="no"/>
  <Shape xmlns="" ID="Ux/or4r5ZkUpjYsOCc7JQpo2bX4=" isBookmarkSet="no" formula="no" inline="no" bookmark="no" Order="_x0039_" pdftag="_x005B_Artifact_x005D_" artifact="_x0031_" validate="no"/>
  <Shape xmlns="" ID="TEToiF+ifWQ8JMvUXnn0KHkz5bo=" isBookmarkSet="no" formula="no" inline="no" bookmark="no" Order="_x0031_0" pdftag="_x005B_Artifact_x005D_" artifact="_x0031_" validate="no"/>
  <Shape xmlns="" ID="w4rE+/I562H2KudkIT19E1RC5ac=" pdftag="P" isBookmarkSet="no" bookmark="no" Order="_x0033_"/>
  <Shape xmlns="" ID="3Vh7+bcaFsUIsEYA7p6fM3N13kc=" pdftag="P" isBookmarkSet="no" bookmark="no" Order="_x0036_"/>
  <Shape xmlns="" ID="VQZX/EvnQ/y3VYlOnuU47YNs0Bo=" pdftag="P" isBookmarkSet="no" bookmark="no" Order="_x0039_"/>
  <Shape xmlns="" ID="BxO2jntR7huI3CY3bBxJKb3LG+8=" pdftag="P" isBookmarkSet="no" bookmark="no" Order="_x0032_"/>
  <Shape xmlns="" ID="7V/HvpTzWSZDh4WBJVKsAm/Wzww=" pdftag="P" isBookmarkSet="no" bookmark="no" Order="_x0035_"/>
  <Shape xmlns="" ID="FGZeIgDYwvvcC0i1D8o3URJOiS8=" pdftag="P" isBookmarkSet="no" bookmark="no" Order="_x0038_"/>
  <Shape xmlns="" ID="QLPvL0d5uuNy0B7EY4FeziKxgp8=" isBookmarkSet="no" formula="no" inline="no" pdftag="Figure" artifact="_x0030_" Lang="" bookmark="no" validate="no" Order="_x0034_"/>
  <Shape xmlns="" ID="BwUUBxA+wzH3k+aoAadtKeqB5qc=" pdftag="Figure" isBookmarkSet="no" formula="no" inline="no" artifact="_x0030_" Lang="" bookmark="no" validate="no" Order="_x0037_"/>
  <Shape xmlns="" ID="jvoIf/QMEA7w0948/kk9ZuOCp0Y=" pdftag="Figure" isBookmarkSet="no" formula="no" inline="no" artifact="_x0030_" Lang="" bookmark="no" validate="no" Order="_x0031_0"/>
  <Shape xmlns="" ID="7Acx/uo16gKUVi7k+lwnE/ANUCM=" pdftag="Figure" isBookmarkSet="no" formula="no" inline="no" artifact="_x0030_" Lang="" bookmark="no" validate="no" Order="_x0031_1"/>
  <Shape xmlns="" ID="WhxSmEgI1ZREFetiDR+CJ9tL4Os=" pdftag="H2" isBookmarkSet="no" Order="_x0032_" bookmark="yes"/>
  <Shape xmlns="" ID="DQbufbGnDthV/xyYbujkyy6tOTI=" pdftag="P" isBookmarkSet="no" bookmark="no" Order="_x0034_"/>
  <Shape xmlns="" ID="ti7rMQxeXm9gyRFfqC6l0rfcjYI=" pdftag="P" isBookmarkSet="no" bookmark="no" Order="_x0036_"/>
  <Shape xmlns="" ID="/JAHDxVcmMNcwi5pQdRp4biRWHQ=" pdftag="P" isBookmarkSet="no" bookmark="no" Order="_x0035_"/>
  <Shape xmlns="" ID="rtExPPgttTdB+/fM5/Is2VeHrjM=" pdftag="P" isBookmarkSet="no" bookmark="no" Order="_x0037_"/>
  <Shape xmlns="" ID="k3Le1oyL4mjt5XJ61ZUlTFBxI/g=" isBookmarkSet="no" Order="_x0031_2" formula="no" inline="no" artifact="_x0031_" pdftag="_x005B_Artifact_x005D_" bookmark="no" validate="no"/>
  <Shape xmlns="" ID="4Yh7t36Bvg5CFQaN5F60Zv97Ldk=" isBookmarkSet="no" formula="no" inline="no" Order="_x0031_0" bookmark="no" pdftag="_x005B_Artifact_x005D_" artifact="_x0031_" validate="no"/>
  <Shape xmlns="" ID="9cD/9tOV3ARAOI2XS5Sh/p6nLyI=" isBookmarkSet="no" formula="no" inline="no" Order="_x0035_" bookmark="no" pdftag="_x005B_Artifact_x005D_" artifact="_x0031_" validate="no"/>
  <Shape xmlns="" ID="MAMvNgibTFZVtoMPNU/EjNxyYqA=" isBookmarkSet="no" formula="no" inline="no" Order="_x0037_" bookmark="no" pdftag="_x005B_Artifact_x005D_" artifact="_x0031_" validate="no"/>
  <Shape xmlns="" ID="7SYp+x49g4cYqQff8zZsjxhodUU=" isBookmarkSet="no" formula="no" inline="no" pdftag="Figure" artifact="_x0030_" Lang="" bookmark="no" validate="yes" Order="_x0031_"/>
  <Shape xmlns="" ID="zDrqcE1Ui1V0kCjlN+H/zAOeWa8=" pdftag="P" isBookmarkSet="no" bookmark="no" Order="_x0033_"/>
  <Shape xmlns="" ID="ukzs2Kq3j+V2cj2lcpirEYheiuw=" pdftag="H2" isBookmarkSet="no" Order="_x0033_" bookmark="yes"/>
  <Shape xmlns="" ID="J07u5l3Gvj0JNvTzbYMncO0P83s=" pdftag="P" isBookmarkSet="no" bookmark="no" Order="_x0032_"/>
  <Shape xmlns="" ID="CRRLCSHdSdFjTKZZwj0lOU2wTTg=" pdftag="H2" isBookmarkSet="no" bookmark="yes" Order="_x0031_"/>
  <Shape xmlns="" ID="ct8keg1MaOXeyxCQP4RxezemXX0=" isBookmarkSet="no" Order="_x0033_" formula="no" inline="no" artifact="_x0031_" pdftag="_x005B_Artifact_x005D_" bookmark="no" validate="no"/>
  <Shape xmlns="" ID="fVgV7WlM1fOPMa4vyslpd3WW180=" isBookmarkSet="no" formula="no" inline="no" Order="_x0033_" artifact="_x0031_" pdftag="_x005B_Artifact_x005D_" Lang="" bookmark="no" validate="no"/>
  <Shape xmlns="" ID="hMN6ptwJYAABZv85EKbBmZVbHQw=" isBookmarkSet="no" Order="_x0032_" formula="no" inline="no" artifact="_x0031_" pdftag="_x005B_Artifact_x005D_" bookmark="no" validate="no"/>
  <Shape xmlns="" ID="c1W2LCZHf6zAI7dUMfWVBCJktAs=" pdftag="P" isBookmarkSet="no" bookmark="no" Order="_x0032_"/>
  <Shape xmlns="" ID="zWjjk2huizX6jWvBBdm1mdVqWFY=" pdftag="H2" isBookmarkSet="no" bookmark="yes" Order="_x0031_"/>
  <Shape xmlns="" ID="rL/7jXCEzeMvwjTgYbhs7neWxHE=" pdftag="H2" isBookmarkSet="no" bookmark="yes" Order="_x0031_"/>
  <Shape xmlns="" ID="fqpaTTExksq8YHFYps4FPnnMIJw=" Order="_x0034_" pdftag="_x005B_Artifact_x005D_" isBookmarkSet="no" bookmark="no"/>
  <Shape xmlns="" ID="jJlQXbBiKFj6H3dw2s/r2puk94o=" Order="_x0035_" pdftag="_x005B_Artifact_x005D_" isBookmarkSet="no" bookmark="no"/>
  <Shape xmlns="" ID="11a/PNus1AxxhSwrIHjnRx1gemY=" pdftag="P" isBookmarkSet="no" bookmark="no" Order="_x0032_"/>
  <Shape xmlns="" ID="pIyqiUHh3pA4RRNjFKZvijWoxI4=" isBookmarkSet="no" formula="no" inline="no" pdftag="Figure" artifact="_x0030_" Lang="" bookmark="no" validate="no" Order="_x0033_"/>
  <Shape xmlns="" ID="cFMTkfozUngMvsCq10J/FBRw6Ek=" isBookmarkSet="no" formula="no" inline="no" Order="_x0034_" artifact="_x0031_" pdftag="_x005B_Artifact_x005D_" bookmark="no" validate="no"/>
  <Shape xmlns="" ID="6sccLScaQ4iJBQv0O33kUuJsw6s=" Order="_x0035_" pdftag="_x005B_Artifact_x005D_" isBookmarkSet="no" bookmark="no"/>
  <Shape xmlns="" ID="EkisopCqzGxlXO99QsvMp1pvfkg=" isBookmarkSet="no" formula="no" inline="no" pdftag="Figure" artifact="_x0030_" Lang="" bookmark="no" validate="no" Order="_x0033_"/>
  <Shape xmlns="" ID="RG4AGCCOD3tv6IoxhjMYbbbFsXA=" pdftag="P" isBookmarkSet="no" bookmark="no" Order="_x0032_"/>
  <Shape xmlns="" ID="/CAj1nUeqFecBIh8eWV8tPJxiP0=" pdftag="H2" isBookmarkSet="no" bookmark="yes" Order="_x0031_"/>
  <Shape xmlns="" ID="LiEjocSUutxLVq7krnuZYud7rG4=" pdftag="P" isBookmarkSet="no" bookmark="no" Order="_x0031_1"/>
  <Shape xmlns="" ID="oLCpIbQs7IbDZourgsZEyEyE5sQ=" isBookmarkSet="no" Order="_x0031_5" formula="no" inline="no" artifact="_x0031_" pdftag="_x005B_Artifact_x005D_" bookmark="no" validate="no"/>
  <Shape xmlns="" ID="8KeoAgbhMBb8yy4Qr7X//thgqCY=" pdftag="H2" isBookmarkSet="no" bookmark="yes" Order="_x0031_"/>
  <Shape xmlns="" ID="fSkRmt8r2aqqMqlt2gel7y17+lw=" isBookmarkSet="no" formula="no" inline="no" Order="_x0039_" bookmark="no" pdftag="_x005B_Artifact_x005D_" artifact="_x0031_" validate="no"/>
  <Shape xmlns="" ID="73FopnfuiqzkRzN+Dfa4JvqYz2I=" pdftag="P" isBookmarkSet="no" bookmark="no" Order="_x0033_"/>
  <Shape xmlns="" ID="IXpL5xfnFFdlmtbowadHaZMReR0=" pdftag="P" isBookmarkSet="no" bookmark="no" Order="_x0039_"/>
  <Shape xmlns="" ID="9cPkgcb4dljH7MPsp3IzUdPmGlM=" isBookmarkSet="no" formula="no" inline="no" pdftag="Figure" artifact="_x0030_" Lang="" bookmark="no" validate="no" Order="_x0032_"/>
  <Shape xmlns="" ID="66z8ZpDA7NJvimygP2GDB8b94JE=" isBookmarkSet="no" Order="_x0031_3" formula="no" inline="no" artifact="_x0031_" pdftag="_x005B_Artifact_x005D_" bookmark="no" validate="no"/>
  <Shape xmlns="" ID="+SsmfOqIfbIXdpcjoJEC/qIw0AI=" isBookmarkSet="no" formula="no" inline="no" pdftag="Figure" artifact="_x0030_" Lang="" bookmark="no" validate="no" Order="_x0038_"/>
  <Shape xmlns="" ID="XOSjFGalcjugByAzkk/AD2rvDNc=" isBookmarkSet="no" Order="_x0032_" formula="no" inline="no" artifact="_x0031_" pdftag="_x005B_Artifact_x005D_" bookmark="no" validate="no"/>
  <Shape xmlns="" ID="0GingG+w5cucaG1ASZNxlhzqtNA=" isBookmarkSet="no" formula="no" inline="no" Order="_x0038_" bookmark="no" pdftag="_x005B_Artifact_x005D_" artifact="_x0031_" validate="no"/>
  <Shape xmlns="" ID="+bR+NR8OFV5sXydtnq7AyGKDf4Y=" pdftag="P" isBookmarkSet="no" bookmark="no" Order="_x0035_"/>
  <Shape xmlns="" ID="G6fZTljNWX3SdMc6BXg/1zH6Xos=" pdftag="P" isBookmarkSet="no" bookmark="no" Order="_x0037_"/>
  <Shape xmlns="" ID="FkrOJWqbPsFhMavrZPijAJc8ol0=" isBookmarkSet="no" formula="no" inline="no" pdftag="Figure" artifact="_x0030_" Lang="" bookmark="no" validate="no" Order="_x0036_"/>
  <Shape xmlns="" ID="+QJ9QrFqQyoRxv4El4GLkwpXcuQ=" isBookmarkSet="no" formula="no" inline="no" pdftag="Figure" artifact="_x0030_" Lang="" bookmark="no" validate="no" Order="_x0034_"/>
  <Shape xmlns="" ID="isbgnRcVkUZkiS+i6yn+Yu0/RdI=" pdftag="Figure" isBookmarkSet="no" formula="no" inline="no" artifact="_x0030_" Lang="" bookmark="no" validate="no" Order="_x0031_0"/>
  <Shape xmlns="" ID="lbt1bOcjsRHHX2MwgfUgJpvyPA0=" isBookmarkSet="no" Order="_x0031_1" formula="no" inline="no" artifact="_x0031_" pdftag="_x005B_Artifact_x005D_" bookmark="no" validate="no"/>
  <Shape xmlns="" ID="7NaNUshop+ywtrRg9/WND7Szdag=" isBookmarkSet="no" formula="no" inline="no" pdftag="Figure" artifact="_x0030_" Lang="" bookmark="no" validate="no" Order="_x0031_2"/>
  <Shape xmlns="" ID="jeFCmTOIJqen55KyLylMI7LXEZ8=" pdftag="P" isBookmarkSet="no" bookmark="no" Order="_x0031_3"/>
  <Shape xmlns="" ID="T9irP/N5nPx/Xoboz0reum3nnvM=" isBookmarkSet="no" Order="_x0033_" formula="no" inline="no" artifact="_x0031_" pdftag="_x005B_Artifact_x005D_" bookmark="no" validate="no"/>
  <Shape xmlns="" ID="J4MX0JjgiapD5F7fYl4HJ6ylMB8=" isBookmarkSet="no" formula="no" inline="no" Order="_x0033_" bookmark="no" pdftag="_x005B_Artifact_x005D_" artifact="_x0031_" validate="no"/>
  <Shape xmlns="" ID="QoGGOJqKT4zQhlKNJmlN04l3EUg=" isBookmarkSet="no" formula="no" inline="no" pdftag="Figure" artifact="_x0030_" Lang="" bookmark="no" validate="no" Order="_x0032_"/>
  <Shape xmlns="" ID="oJwJLh6zntdTVYoqfGyPtAa1O8o=" pdftag="H2" isBookmarkSet="no" bookmark="yes" Order="_x0032_"/>
  <Shape xmlns="" ID="FS/UYYj280MG4eI/tDQYfbP3/eQ=" pdftag="P" isBookmarkSet="no" bookmark="no" Order="_x0033_"/>
  <Shape xmlns="" ID="v+TWpuBUT8eBd/5zlS76kwK5qrA=" pdftag="Figure" isBookmarkSet="no" formula="no" inline="no" artifact="_x0030_" Lang="" bookmark="no" validate="no" Order="_x0031_"/>
  <Shape xmlns="" ID="wj0xaujI/8qYFKHwLsDg2dU4Xcc=" Order="_x0033_" pdftag="_x005B_Artifact_x005D_" isBookmarkSet="no" bookmark="no"/>
  <Shape xmlns="" ID="TR6J7W/p2hKG5y44mRVu/5La4E0=" pdftag="P" isBookmarkSet="no" bookmark="no" Order="_x0032_"/>
  <Shape xmlns="" ID="enVl0wg8o834U348I+sNiI8Sz/w=" pdftag="H2" isBookmarkSet="no" bookmark="yes" Order="_x0031_"/>
  <Shape xmlns="" ID="w0iO5xedr+cipmUhj/k6ynGlouY=" isBookmarkSet="no" Order="_x0032_" formula="no" inline="no" artifact="_x0031_" pdftag="_x005B_Artifact_x005D_" bookmark="no" validate="no"/>
  <Shape xmlns="" ID="AM5v2Mg+vNmFEbnvflHcdZmb19g=" pdftag="P" isBookmarkSet="no" bookmark="no" Order="_x0032_"/>
  <Shape xmlns="" ID="RXy4q+zJzLu33ga01dhbVy61x28=" pdftag="H2" isBookmarkSet="no" bookmark="yes" Order="_x0031_"/>
  <Shape xmlns="" ID="zcoVbEH/xUfkF4SxVgRMoLZ+3Dk=" pdftag="P" isBookmarkSet="no" bookmark="no" Order="_x0033_"/>
  <Shape xmlns="" ID="jDlge4SplPYgDFN3tN10WHvwFlQ=" isBookmarkSet="no" Order="_x0035_" formula="no" inline="no" artifact="_x0031_" pdftag="_x005B_Artifact_x005D_" bookmark="no" validate="no"/>
  <Shape xmlns="" ID="d8SSFklLbNPkUA4ykuqlWpJo9E0=" pdftag="H2" isBookmarkSet="no" bookmark="yes" Order="_x0031_"/>
  <Shape xmlns="" ID="KcUxG8IJ2aqtQJqEIk1skVamdPE=" pdftag="P" isBookmarkSet="no" bookmark="no" Order="_x0033_"/>
  <Shape xmlns="" ID="q5NHBg6okO/p1QzdBjS5cukNV/A=" isBookmarkSet="no" formula="no" inline="no" pdftag="Figure" artifact="_x0030_" Lang="" bookmark="no" validate="no" Order="_x0033_"/>
  <Shape xmlns="" ID="JlNdL8qYawpIRp6i1KhFifw9RsM=" pdftag="P" isBookmarkSet="no" bookmark="no" Order="_x0032_"/>
  <Shape xmlns="" ID="jJAB8JZm9NFxd0UU8hrUIvhQ7TM=" pdftag="P" isBookmarkSet="no" bookmark="no" Order="_x0032_"/>
  <Shape xmlns="" ID="kCGtI6T6PmtWp4E/OaHATTR1eG8=" pdftag="H2" isBookmarkSet="no" bookmark="yes" Order="_x0031_"/>
  <Shape xmlns="" ID="WzS6oJ4J8tvN8xZDzx7cBaIFm8g=" isBookmarkSet="no" Order="_x0032_" formula="no" inline="no" artifact="_x0031_" pdftag="_x005B_Artifact_x005D_" Lang="" bookmark="no" validate="no"/>
  <Shape xmlns="" ID="ZKTrgWZZYswaV9HAJJf8Pn6aTDo=" isBookmarkSet="no" Order="_x0034_" formula="no" inline="no" artifact="_x0031_" pdftag="_x005B_Artifact_x005D_" bookmark="no" validate="no"/>
  <Shape xmlns="" ID="svdAToLu3Ic04LLnHldnnZSnONs=" pdftag="P" isBookmarkSet="no" bookmark="no" Order="_x0033_"/>
  <Shape xmlns="" ID="ouIADAsQ4zrijzFKmCdcpe/WIz8=" isBookmarkSet="no" pdftag="H2" artifact="_x0030_" bookmark="yes" Order="_x0031_"/>
  <Shape xmlns="" ID="Kq7hD6PejlbhoBxqoT44jenhK04=" isBookmarkSet="no" pdftag="H3" artifact="_x0030_" bookmark="yes" Order="_x0032_"/>
  <Shape xmlns="" ID="73fU075yvXN583QnJwNxBmuGpuc=" pdftag="P" isBookmarkSet="no" bookmark="no" Order="_x0034_"/>
  <Shape xmlns="" ID="tweMehQZGcXblxVH8qadh0+SGV0=" pdftag="H2" isBookmarkSet="no" bookmark="yes" Order="_x0031_"/>
  <Shape xmlns="" ID="fBXxV32oBGIokfcgPTbI4Aysx1Y=" Order="_x0031_4" pdftag="_x005B_Artifact_x005D_" isBookmarkSet="no" bookmark="no"/>
  <Shape xmlns="" ID="lScB388X2Ah4ZUrwZlRVFbCgTzI=" pdftag="P" isBookmarkSet="no" bookmark="no" Order="_x0032_"/>
  <Shape xmlns="" ID="S7mA4HI5ta3vGDrIHRA4zMaF/jI=" pdftag="P" isBookmarkSet="no" bookmark="no" Order="_x0035_"/>
  <Shape xmlns="" ID="yhrXNQ9ziQL4l6rubYWlT+bHRY4=" pdftag="P" isBookmarkSet="no" bookmark="no" Order="_x0038_"/>
  <Shape xmlns="" ID="5ge1Hgtn0l7dRF4CtFDpxG/bDzs=" pdftag="P" isBookmarkSet="no" bookmark="no" Order="_x0031_1"/>
  <Shape xmlns="" ID="xnmTw25Oxw0r7epo9VHpQUPolgk=" pdftag="P" isBookmarkSet="no" bookmark="no" Order="_x0033_"/>
  <Shape xmlns="" ID="5ohKakAWsLOR/wbDxcxi6XRFEPA=" pdftag="P" isBookmarkSet="no" Order="_x0035_"/>
  <Shape xmlns="" ID="JW1lm+tp3uH2NnL08PsMntDh4Jk=" pdftag="P" isBookmarkSet="no" Order="_x0038_"/>
  <Shape xmlns="" ID="AXaHfcKNwzPXgdNDGFJ6BLKovz8=" pdftag="P" isBookmarkSet="no" bookmark="no" Order="_x0031_2"/>
  <Shape xmlns="" ID="RPZrh69vs3r0ieGoWwJ8colNswQ=" isBookmarkSet="no" formula="no" inline="no" pdftag="Figure" artifact="_x0030_" Lang="" bookmark="no" validate="no" Order="_x0037_"/>
  <Shape xmlns="" ID="7jVvb0g+UdUt6HxdcdjkNCfdjKc=" pdftag="Figure" isBookmarkSet="no" artifact="_x0030_" formula="no" inline="no" Lang="" bookmark="no" validate="no" Order="_x0031_0"/>
  <Shape xmlns="" ID="xXzInlmBzNmiMNn4tGfGvSWPaUY=" pdftag="Figure" isBookmarkSet="no" artifact="_x0030_" formula="no" inline="no" Lang="" bookmark="no" validate="no" Order="_x0031_3"/>
  <Shape xmlns="" ID="0RqgCCr6p8aTbdapY4IBOdCRdVQ=" pdftag="P" isBookmarkSet="no" bookmark="no" Order="_x0034_"/>
  <Shape xmlns="" ID="MisKV3J3OYMVwk+3x7J9HoWrrmU=" pdftag="H2" isBookmarkSet="no" bookmark="yes" Order="_x0031_"/>
  <Shape xmlns="" ID="p/ulqDWa2RKX/DMpGUS6q/UCp6U=" isBookmarkSet="no" formula="no" inline="no" pdftag="Figure" artifact="_x0030_" Lang="" bookmark="no" validate="no" Order="_x0033_"/>
  <Shape xmlns="" ID="0HjiM/7InO4GbDrhVLrBFa2J99c=" isBookmarkSet="no" pdftag="H3" artifact="_x0030_" bookmark="yes" Order="_x0032_"/>
  <Shape xmlns="" ID="K8M45EPEohT9/dJJKwE5amz6184=" isBookmarkSet="no" Order="_x0034_" formula="no" inline="no" artifact="_x0031_" pdftag="_x005B_Artifact_x005D_" Lang="" bookmark="no" validate="no"/>
  <Shape xmlns="" ID="fWUYA0C9zw5aIltfcsZfDImVoQk=" isBookmarkSet="no" formula="no" inline="no" Lang="" Order="_x0034_" bookmark="no" pdftag="_x005B_Artifact_x005D_" artifact="_x0031_" validate="no"/>
  <Shape xmlns="" ID="f3Wf23YGImmwb/FvAGIf2zL4JrE=" isBookmarkSet="no" formula="no" inline="no" Lang="" Order="_x0035_" bookmark="no" pdftag="_x005B_Artifact_x005D_" artifact="_x0031_" validate="no"/>
  <Shape xmlns="" ID="HkjmRvgcvyg33far2oRaqR5OhZU=" isBookmarkSet="no" formula="no" inline="no" Order="_x0036_" artifact="_x0031_" pdftag="_x005B_Artifact_x005D_" Lang="" bookmark="no" validate="no"/>
  <Shape xmlns="" ID="RAPgLoM3Ibpz7r+y2InBVQ3Gdgc=" pdftag="H2" isBookmarkSet="no" bookmark="yes" Order="_x0031_"/>
  <Shape xmlns="" ID="QQ5wQPWO7+4VMtGyiIdmzLLowjw=" isBookmarkSet="no" formula="no" inline="no" bookmark="no" pdftag="Figure" Lang="" artifact="_x0030_" validate="no" Order="_x0033_"/>
  <Shape xmlns="" ID="pyb3VTZnk9+OJ84VkCzUAaeeih4=" isBookmarkSet="no" formula="no" inline="no" bookmark="no" Lang="" pdftag="Figure" artifact="_x0030_" validate="no" Order="_x0034_"/>
  <Shape xmlns="" ID="tpSAcbEm7QA3i4fkn4vPCVL06Q0=" isBookmarkSet="no" formula="no" inline="no" Order="_x0035_" artifact="_x0031_" pdftag="_x005B_Artifact_x005D_" Lang="" bookmark="no" validate="no"/>
  <Shape xmlns="" ID="5VMTdY0apC1e6Rhumir26Oaj5J4=" isBookmarkSet="no" formula="no" inline="no" Lang="" Order="_x0035_" bookmark="no" pdftag="_x005B_Artifact_x005D_" artifact="_x0031_" validate="no"/>
  <Shape xmlns="" ID="pLvF10GnXao70r5lUGLlKHlkYBM=" isBookmarkSet="no" formula="no" inline="no" bookmark="no" Lang="" pdftag="Figure" artifact="_x0030_" validate="no" Order="_x0032_"/>
  <Shape xmlns="" ID="hmg+kaEPuZW75VfDsa8RHgbGK7E=" pdftag="H2" isBookmarkSet="no" bookmark="yes" Order="_x0031_"/>
  <Shape xmlns="" ID="HmalKn7KW5fwvHHmz5BErBLItoM=" pdftag="P" isBookmarkSet="no" bookmark="no" Order="_x0032_"/>
  <Shape xmlns="" ID="PM5StW7CglSMqjPQz7mh0pJRx+Y=" isBookmarkSet="no" formula="no" inline="no" Order="_x0031_" artifact="_x0031_" pdftag="_x005B_Artifact_x005D_" Lang="" bookmark="no" validate="no"/>
  <Shape xmlns="" ID="S1u3RWgOPf7n5wFknXHjxyvkGY4=" pdftag="H2" isBookmarkSet="no" bookmark="yes" Order="_x0031_"/>
  <Shape xmlns="" ID="vdv91cpfPEx5Z0q2UHVYD/vjjFs=" pdftag="P" isBookmarkSet="no" bookmark="no" Order="_x0032_"/>
  <Shape xmlns="" ID="YikXY6gQyL8HUCB2GBtlkkJ9tHk=" isBookmarkSet="no" Order="_x0033_" formula="no" inline="no" artifact="_x0031_" pdftag="_x005B_Artifact_x005D_" bookmark="no" validate="no"/>
  <Shape xmlns="" ID="CXWz4h2gc4aJlmnoWTy95oJL3Q4=" isBookmarkSet="no" Order="_x0034_" formula="no" inline="no" artifact="_x0031_" pdftag="_x005B_Artifact_x005D_" Lang="" bookmark="no" validate="no"/>
  <Shape xmlns="" ID="PA1bh/fhBl8pNh3zRUBHQgicDKE=" isBookmarkSet="no" formula="no" inline="no" Order="_x0032_" bookmark="no" pdftag="_x005B_Artifact_x005D_" artifact="_x0031_" validate="no"/>
  <Shape xmlns="" ID="SawWFCTBg+N2Y10WjAdVRC49m9A=" pdftag="H2" isBookmarkSet="no" bookmark="yes" Order="_x0031_"/>
  <Shape xmlns="" ID="7MmHIhOozYLyp2R1VirSqPkkn2U=" isBookmarkSet="no" formula="no" inline="no" Lang="" Order="_x0033_" bookmark="no" pdftag="_x005B_Artifact_x005D_" artifact="_x0031_" validate="no"/>
  <Shape xmlns="" ID="WEGMEgBTq/vjNWRVyO7tB4iKA7Q=" isBookmarkSet="no" formula="no" inline="no" Order="_x0035_" bookmark="no" pdftag="_x005B_Artifact_x005D_" artifact="_x0031_" validate="no"/>
  <Shape xmlns="" ID="SP7yf3COaeYUkbnOnhpwxRkD8ak=" pdftag="P" isBookmarkSet="no" bookmark="no" Order="_x0032_"/>
  <Shape xmlns="" ID="XMQlGYBvN8WPxz3HpnvxpXJpPRA=" pdftag="P" isBookmarkSet="no" bookmark="no" Order="_x0033_"/>
  <Shape xmlns="" ID="wKyrPXpInvKg/E7K1Af/h/zLl8s=" isBookmarkSet="no" formula="no" inline="no" Lang="" Order="_x0037_" bookmark="no" pdftag="_x005B_Artifact_x005D_" artifact="_x0031_" validate="no"/>
  <Shape xmlns="" ID="ayO8cNq4lww02MVN2gRqlG95ziE=" isBookmarkSet="no" formula="no" inline="no" Lang="" Order="_x0038_" bookmark="no" pdftag="_x005B_Artifact_x005D_" artifact="_x0031_" validate="no"/>
  <Shape xmlns="" ID="ihkoNDkcPIP0J7YfGsn++cYFFMM=" isBookmarkSet="no" formula="no" inline="no" Lang="" Order="_x0039_" bookmark="no" pdftag="_x005B_Artifact_x005D_" artifact="_x0031_" validate="no"/>
  <Shape xmlns="" ID="DNOeCyOS4oDGs5hC0kmWQpfcRk0=" isBookmarkSet="no" formula="no" inline="no" Lang="" Order="_x0031_0" bookmark="no" pdftag="_x005B_Artifact_x005D_" artifact="_x0031_" validate="no"/>
  <Shape xmlns="" ID="Brt0YOcUhG8rjfgi5YwveHL/euI=" pdftag="H2" isBookmarkSet="no" bookmark="yes" Order="_x0031_"/>
  <Shape xmlns="" ID="vmLWRZYGdORprCJBgBDJqCn4u5Q=" isBookmarkSet="no" formula="no" inline="no" Lang="" bookmark="no" pdftag="Figure" validate="no" artifact="_x0030_" Order="_x0032_"/>
  <Shape xmlns="" ID="gYdQczl3DlQm1el7i2IoMvINreI=" isBookmarkSet="no" formula="no" inline="no" pdftag="Figure" Lang="" bookmark="no" validate="no" artifact="_x0030_" Order="_x0033_"/>
  <Shape xmlns="" ID="dRTdThJ04K1E2XoJofdzPCBBX+g=" isBookmarkSet="no" formula="no" pdftag="Figure" inline="no" Lang="" bookmark="no" validate="no" artifact="_x0030_" Order="_x0034_"/>
  <Shape xmlns="" ID="gsnFd9C7ICG1PQoozr7fxDgculI=" pdftag="H2" isBookmarkSet="no" bookmark="yes" Order="_x0031_"/>
  <Shape xmlns="" ID="faJoo/lNxPRYMf4PEQvc7NP0DDc=" pdftag="Figure" isBookmarkSet="no" formula="no" inline="no" artifact="_x0030_" Lang="" bookmark="no" validate="no" Order="_x0032_"/>
  <Shape xmlns="" ID="sZQTpMbNsEpYeEUw+rgCK/vXofc=" isBookmarkSet="no" Order="_x0032_" formula="no" inline="no" artifact="_x0031_" pdftag="_x005B_Artifact_x005D_" bookmark="no" validate="no"/>
  <Shape xmlns="" ID="VVI9rgprGVSXFnFDxy4TLjQ90cs=" Order="_x0033_" pdftag="_x005B_Artifact_x005D_" isBookmarkSet="no" bookmark="no"/>
  <Shape xmlns="" ID="2QqzxvoM30qe2YHmHl4JothWReU=" pdftag="P" isBookmarkSet="no" bookmark="no" Order="_x0032_"/>
  <Shape xmlns="" ID="HWVXevqq4Eh2myGBxdFR6+1myLA=" pdftag="H2" isBookmarkSet="no" bookmark="yes" Order="_x0031_"/>
  <Shape xmlns="" ID="oQRo9SD0AFL4U3LJFpE7ywe/dw8=" pdftag="H2" isBookmarkSet="no" bookmark="yes" Order="_x0031_"/>
  <Shape xmlns="" ID="+1F1xt7wH76VcTQJ1k2lLe6z3Vo=" Order="_x0031_4" pdftag="_x005B_Artifact_x005D_" isBookmarkSet="no" bookmark="no"/>
  <Shape xmlns="" ID="cLdHIBhiCXBLhbJZmgsYe2Jkqzs=" isBookmarkSet="no" Order="_x0031_0" formula="no" inline="no" artifact="_x0031_" pdftag="_x005B_Artifact_x005D_" bookmark="no" validate="no"/>
  <Shape xmlns="" ID="EUFxuVb58rbbJr8GT/8SrURfIwA=" isBookmarkSet="no" Order="_x0035_" formula="no" inline="no" artifact="_x0031_" pdftag="_x005B_Artifact_x005D_" bookmark="no" validate="no"/>
  <Shape xmlns="" ID="s/O/HnVHGbHS0JOgSyTqWrpbXu8=" pdftag="P" isBookmarkSet="no" bookmark="no" Order="_x0033_"/>
  <Shape xmlns="" ID="/IY4QahVrJiJN7Ygw3aJX+n9bk4=" pdftag="P" isBookmarkSet="no" bookmark="no" Order="_x0032_"/>
  <Shape xmlns="" ID="v1uSiNf0RmV7eaLyt7CmlUg/e1U=" pdftag="P" isBookmarkSet="no" bookmark="no" Order="_x0034_"/>
  <Shape xmlns="" ID="OEvMp75PPvnsk3HOKq96vCpZpfs=" isBookmarkSet="no" Order="_x0034_" formula="no" inline="no" artifact="_x0031_" pdftag="_x005B_Artifact_x005D_" bookmark="no" validate="no"/>
  <Shape xmlns="" ID="hpPS0c86nkRiNcFxa8QdbZf64FU=" isBookmarkSet="no" formula="no" inline="no" Order="_x0036_" bookmark="no" pdftag="_x005B_Artifact_x005D_" artifact="_x0031_" validate="no"/>
  <Shape xmlns="" ID="1ofvqUJX6Z+6bIWkvVvPpWn0V74=" isBookmarkSet="no" formula="no" inline="no" Lang="" Order="_x0037_" bookmark="no" pdftag="_x005B_Artifact_x005D_" artifact="_x0031_" validate="no"/>
  <Shape xmlns="" ID="TWGmuM9cVwWs8b2rFV8XnlDPy3c=" isBookmarkSet="no" formula="no" inline="no" Lang="" Order="_x0038_" bookmark="no" pdftag="_x005B_Artifact_x005D_" artifact="_x0031_" validate="no"/>
  <Shape xmlns="" ID="QjgUKxmc81ZfLZ/pDs51qPCuHh0=" pdftag="P" isBookmarkSet="no" bookmark="no" Order="_x0035_"/>
  <Shape xmlns="" ID="mvFlyO9Y91WZSrIxUo+g6uPQI8w=" isBookmarkSet="no" Order="_x0039_" formula="no" inline="no" artifact="_x0031_" pdftag="_x005B_Artifact_x005D_" bookmark="no" validate="no"/>
  <Shape xmlns="" ID="7P3uOoXVEV/rKFkW/K7VnDhT3Jk=" Order="_x0031_3" pdftag="_x005B_Artifact_x005D_" isBookmarkSet="no" bookmark="no"/>
  <Shape xmlns="" ID="iZapRJX63pIMDYMbttIZvKsisWs=" pdftag="Figure" isBookmarkSet="no" artifact="_x0031_" formula="no" inline="no" Lang="" Order="_x0033_" validate="no"/>
  <Shape xmlns="" ID="avIyob/okZaJqgwatrVWuF8Jkm4=" pdftag="Figure" isBookmarkSet="no" artifact="_x0031_" formula="no" inline="no" Lang="" Order="_x0034_" validate="no"/>
  <Shape xmlns="" ID="s1DF3oziLP2iQDGRaYS68sUoVFY=" pdftag="Figure" isBookmarkSet="no" artifact="_x0031_" formula="no" inline="no" Lang="" Order="_x0035_" validate="no"/>
  <Shape xmlns="" ID="bN3+S4RF9Tf/gdhjfPY3HBEaadM=" pdftag="Figure" isBookmarkSet="no" artifact="_x0031_" formula="no" inline="no" Lang="" Order="_x0032_" validate="no"/>
  <Shape xmlns="" ID="Z7fnBsl7FL583HhHjKEx/9hjQ18=" pdftag="H2" isBookmarkSet="no" bookmark="yes" Order="_x0031_"/>
  <Shape xmlns="" ID="W8+7ltumZkAQxdhiGjJ8pHYLi/o=" pdftag="H2" isBookmarkSet="no" bookmark="yes" Order="_x0031_"/>
  <Shape xmlns="" ID="9t6VAou94kJcIAhzFy+piwkXV7s=" pdftag="Figure" isBookmarkSet="no" artifact="_x0031_" formula="no" inline="no" Lang="" Order="_x0033_" validate="no"/>
  <Shape xmlns="" ID="YcR/xeavoMnuI97ajf/v/ZU70+Y=" pdftag="Figure" isBookmarkSet="no" artifact="_x0031_" formula="no" inline="no" Lang="" Order="_x0034_" validate="no"/>
  <Shape xmlns="" ID="m4Iqbn31al6RGYDEtEtvQY0yUIE=" pdftag="Figure" isBookmarkSet="no" artifact="_x0031_" formula="no" inline="no" Lang="" Order="_x0035_" validate="no"/>
  <Shape xmlns="" ID="ChGBqWbJepLv0/NXWKblufK0PMY=" pdftag="Figure" isBookmarkSet="no" artifact="_x0031_" formula="no" inline="no" Lang="" Order="_x0032_" validate="no"/>
  <Shape xmlns="" ID="4IRIGywp7dtrkLGi+IcsKh5h538=" pdftag="P" isBookmarkSet="no" bookmark="no" Order="_x0033_"/>
  <Shape xmlns="" ID="5NJ+9ng3E/Tl9xCbFlXhFi/kJx4=" isBookmarkSet="no" pdftag="H2" artifact="_x0030_" bookmark="yes" Order="_x0031_"/>
  <Shape xmlns="" ID="2986a6s3V8czvxa+IpB5whkahpY=" isBookmarkSet="no" pdftag="H3" artifact="_x0030_" bookmark="yes" Order="_x0032_"/>
  <Shape xmlns="" ID="qGOBg19zR+SyxM43LC7iQibR9AQ=" pdftag="P" isBookmarkSet="no" bookmark="no" Order="_x0034_"/>
  <Shape xmlns="" ID="eynByPIn9z8HCPNbN28ZTMc9CBQ=" isBookmarkSet="no" Order="_x0031_" formula="no" inline="no" artifact="_x0031_" pdftag="_x005B_Artifact_x005D_" Lang="" bookmark="no" validate="no"/>
  <Shape xmlns="" ID="0gLfn0wrQDMSEXR5ikVC3tBQIao=" pdftag="H2" isBookmarkSet="no" bookmark="yes" Order="_x0032_"/>
  <Shape xmlns="" ID="XGV13fTDjKFGweo1mvYbTNcA9XU=" pdftag="P" isBookmarkSet="no" bookmark="no" Order="_x0033_"/>
  <Shape xmlns="" ID="piGTpFGSXSJpXvzv/O35dQeJSQs=" isBookmarkSet="no" formula="no" inline="no" pdftag="Figure" artifact="_x0030_" Lang="" bookmark="no" validate="no" Order="_x0031_"/>
  <Shape xmlns="" ID="mRfDseFaZ5isPziUxbk/fKe4TG8=" pdftag="H2" isBookmarkSet="no" bookmark="yes" Order="_x0031_"/>
  <Shape xmlns="" ID="U6Dnt19yitAk5YsogvTDoWY723I=" pdftag="Figure" isBookmarkSet="no" formula="no" inline="no" artifact="_x0030_" Lang="" bookmark="no" validate="no" Order="_x0033_"/>
  <Shape xmlns="" ID="kMQPYXMldp7DlPJAu7j5wMj+nds=" isBookmarkSet="no" pdftag="H3" artifact="_x0030_" bookmark="yes" Order="_x0032_"/>
  <Shape xmlns="" ID="8+NSux4Pt0bxZGzbnzt01iE0POw=" pdftag="Figure" isBookmarkSet="no" formula="no" inline="no" artifact="_x0030_" Lang="" bookmark="no" validate="no" Order="_x0033_"/>
  <Shape xmlns="" ID="jBv/mpOgefB0WQrCetWgGcZHuWg=" pdftag="H2" isBookmarkSet="no" bookmark="yes" Order="_x0031_"/>
  <Shape xmlns="" ID="wCvK2qkyYnw8fLo5aHp4dEJdR7c=" isBookmarkSet="no" pdftag="H3" artifact="_x0030_" bookmark="yes" Order="_x0032_"/>
  <Shape xmlns="" ID="Cqdc1LQZ5EZ8zdU5HevOnt/1iyE=" pdftag="H2" isBookmarkSet="no" bookmark="yes" Order="_x0031_"/>
  <Shape xmlns="" ID="kOU2cjw/IsQ+NST+ibYJqWvoQao=" isBookmarkSet="no" pdftag="H3" artifact="_x0030_" bookmark="yes" Order="_x0032_"/>
  <Shape xmlns="" ID="cxpEfwB5zaIMCCD0B9OZnFN+N5w=" isBookmarkSet="no" formula="no" inline="no" Lang="" bookmark="no" pdftag="Figure" artifact="_x0030_" validate="no" Order="_x0033_"/>
  <Shape xmlns="" ID="5Vt3Y7paHCNyVaTENJrJ2ArO9ik=" isBookmarkSet="no" Order="_x0034_" formula="no" inline="no" artifact="_x0031_" pdftag="_x005B_Artifact_x005D_" bookmark="no" validate="no"/>
  <Shape xmlns="" ID="8VoBHW4EulwpRo+UGtxwXyma6+s=" pdftag="P" isBookmarkSet="no" bookmark="no" Order="_x0033_"/>
  <Shape xmlns="" ID="g6zj0MPJnlTJES8JRbZJda0rUis=" isBookmarkSet="no" pdftag="H2" artifact="_x0030_" bookmark="yes" Order="_x0031_"/>
  <Shape xmlns="" ID="gas1+VdkHxxwQlbKvnNhaI/hL9c=" isBookmarkSet="no" pdftag="H3" artifact="_x0030_" bookmark="yes" Order="_x0032_"/>
  <Shape xmlns="" ID="oxxKEvoUZGVDKMVc6X7k8NN3H3g=" pdftag="P" isBookmarkSet="no" bookmark="no" Order="_x0034_"/>
  <Shape xmlns="" ID="tonERzuVVAKQlRbkWJizOrvqhJA=" pdftag="P" isBookmarkSet="no" bookmark="no" Order="_x0035_"/>
  <Shape xmlns="" ID="pLhWEYiehrW9xkOOhHgC2IRk2bI=" pdftag="P" isBookmarkSet="no" bookmark="no" Order="_x0036_"/>
  <Shape xmlns="" ID="isNIXY0V1V1SbPegULtUovuCfRs=" pdftag="P" isBookmarkSet="no" bookmark="no" Order="_x0037_"/>
  <Shape xmlns="" ID="D0CkdIVfFJ3mRUsrLHEQaMf2Oic=" pdftag="P" isBookmarkSet="no" bookmark="no" Order="_x0034_"/>
  <Shape xmlns="" ID="erv3+VX1qpsmf6nowOwsOjQuTfU=" pdftag="P" isBookmarkSet="no" bookmark="no" Order="_x0031_"/>
  <Shape xmlns="" ID="TOwMI0zkMiokKIDKINWTb7aHJVY=" pdftag="H2" isBookmarkSet="no" bookmark="yes" Order="_x0032_"/>
  <Shape xmlns="" ID="m7iT9T/qvZmtcxTRIwdxGxSC4UI=" isBookmarkSet="no" Order="_x0032_" formula="no" inline="no" Lang="" bookmark="no" validate="no" artifact="_x0031_" pdftag="_x005B_Artifact_x005D_"/>
  <Shape xmlns="" ID="vxkQFp27SW8asPyiHLLIAgVs+JY=" isBookmarkSet="no" formula="no" inline="no" Order="_x0037_" bookmark="no" pdftag="_x005B_Artifact_x005D_" artifact="_x0031_" validate="no"/>
  <Shape xmlns="" ID="jZ2ek7T0eCoB2O/D7woyhIzcSgk=" isBookmarkSet="no" formula="no" inline="no" Lang="" Order="_x0036_" bookmark="no" pdftag="_x005B_Artifact_x005D_" artifact="_x0031_" validate="no"/>
  <Shape xmlns="" ID="ru5Gc6BAvZh6SAeTbsU0WDv9uN4=" isBookmarkSet="no" formula="no" inline="no" Order="_x0034_" bookmark="no" pdftag="_x005B_Artifact_x005D_" artifact="_x0031_" validate="no"/>
  <Shape xmlns="" ID="xZy4WQ7XjUvpBc4TFx4ATPCr3e0=" isBookmarkSet="no" formula="no" inline="no" Lang="" Order="_x0033_" bookmark="no" pdftag="_x005B_Artifact_x005D_" artifact="_x0031_" validate="no"/>
  <Shape xmlns="" ID="3BsSK8nFeZLwqhB7CgoUXJl8bso=" pdftag="P" isBookmarkSet="no" bookmark="no" Order="_x0033_"/>
  <Shape xmlns="" ID="u82jfeEmRkdtx5Wha4mHD2rl4x0=" isBookmarkSet="no" formula="no" inline="no" Order="_x0039_" bookmark="no" pdftag="_x005B_Artifact_x005D_" artifact="_x0031_" validate="no"/>
  <Shape xmlns="" ID="L3+V3OmOQKM9uUZeZE6brdOE8Yw=" isBookmarkSet="no" formula="no" inline="no" Lang="" Order="_x0039_" artifact="_x0031_" pdftag="_x005B_Artifact_x005D_" bookmark="no" validate="no"/>
  <Shape xmlns="" ID="XEMEgPXd5kHG/sU6ZVdruojI8XM=" isBookmarkSet="no" formula="no" inline="no" Order="_x0031_2" bookmark="no" pdftag="_x005B_Artifact_x005D_" artifact="_x0031_" validate="no"/>
  <Shape xmlns="" ID="uyc6qJ/f7DbLl02sN71uU2GnJjI=" isBookmarkSet="no" formula="no" inline="no" Lang="" Order="_x0031_1" bookmark="no" pdftag="_x005B_Artifact_x005D_" artifact="_x0031_" validate="no"/>
  <Shape xmlns="" ID="aqyLYj8O4BFMd9EeKpvqKNApYuM=" isBookmarkSet="no" formula="no" inline="no" Order="_x0031_5" bookmark="no" pdftag="_x005B_Artifact_x005D_" artifact="_x0031_" validate="no"/>
  <Shape xmlns="" ID="8k/Lh6NRip7D8M5kgTojbuzSoJ4=" isBookmarkSet="no" formula="no" inline="no" Lang="" Order="_x0031_4" bookmark="no" pdftag="_x005B_Artifact_x005D_" artifact="_x0031_" validate="no"/>
  <Shape xmlns="" ID="/yw8L0QTvQinU7w48eGilnkKgRA=" pdftag="H2" isBookmarkSet="no" bookmark="yes" Order="_x0031_"/>
  <Shape xmlns="" ID="vcieIr7eD2wro4W3H3jwP22uZ0o=" pdftag="P" isBookmarkSet="no" bookmark="no" Order="_x0032_"/>
  <Shape xmlns="" ID="tZ6ZPFXsKQoNp5x5//qShE96CsI=" pdftag="P" isBookmarkSet="no" bookmark="no" Order="_x0032_"/>
  <Shape xmlns="" ID="S8bSkbVawc3p8ln6pWMOPf1IYk0=" pdftag="H2" isBookmarkSet="no" bookmark="yes" Order="_x0031_"/>
  <Shape xmlns="" ID="EV6aWEErEalTarzrfkFhVDgaSBE=" isBookmarkSet="no" Order="_x0032_" formula="no" inline="no" artifact="_x0031_" pdftag="_x005B_Artifact_x005D_" Lang="" bookmark="no" validate="no"/>
  <Shape xmlns="" ID="vPxfAVUX9xMgZ0YQc+7L3u1rPAA=" pdftag="H2" isBookmarkSet="no" bookmark="yes" Order="_x0031_"/>
  <Shape xmlns="" ID="2TSmj1UPOLukuWMEuHLsWf5DoBY=" isBookmarkSet="no" formula="no" inline="no" Order="_x0036_" bookmark="no" pdftag="_x005B_Artifact_x005D_" artifact="_x0031_" validate="no"/>
  <Shape xmlns="" ID="T2jctX6O4HyChzL98ogcDi3V/J0=" isBookmarkSet="no" formula="no" inline="no" Order="_x0035_" bookmark="no" pdftag="_x005B_Artifact_x005D_" artifact="_x0031_" validate="no"/>
  <Shape xmlns="" ID="Qfg7D6P1f4B83DrFD75CI3cp2lU=" pdftag="P" isBookmarkSet="no" bookmark="no" Order="_x0032_"/>
  <Shape xmlns="" ID="+4xPe+5PKrEBmnNZ+QRC+zj5dhk=" isBookmarkSet="no" formula="no" inline="no" Order="_x0034_" bookmark="no" pdftag="_x005B_Artifact_x005D_" artifact="_x0031_" validate="no"/>
  <Shape xmlns="" ID="it88qD8RpGG0AP5vpxBlheLsx1E=" isBookmarkSet="no" formula="no" inline="no" Lang="" Order="_x0033_" bookmark="no" pdftag="_x005B_Artifact_x005D_" artifact="_x0031_" validate="no"/>
  <SubText xmlns="" ID="jutJ1Z2F+BFmbwCRBmUTRgUnngs=" ActualText=""/>
  <SubText xmlns="" ID="Wv64bMgrDtnnwPpQ8sKXT7paJZo=" ActualText=""/>
  <SubText xmlns="" ID="S7/BUsPOT/hVX4fI7AjQsLICJzg=" ActualText=""/>
  <SubText xmlns="" ID="mssPQN+OkuarJKEltHaLnewx27c=" ActualText=""/>
  <SubText xmlns="" ID="6BqavDMlJEdq9tdR2HFmhenjNxA=" ActualText=""/>
  <SubText xmlns="" ID="leaee3bhbvLxA0G6WFjJgLe0LVw=" ActualText=""/>
  <SubText xmlns="" ID="SdY1k7tCvTJygNWzXPidAFVGd2U=" ActualText=""/>
  <SubText xmlns="" ID="LDmzS1w40/55asPAOpaN8ehohj4=" ActualText=""/>
  <SubText xmlns="" ID="Es91qPCSYYxsNt6yEoARmjc6/48=" ActualText=""/>
  <SubText xmlns="" ID="hW7hPQg04vI3r4CwIOVxq2Iufdc=" ActualText=""/>
  <SubText xmlns="" ID="12lVChm/6rBXhdR3/SMs7EVQBFQ=" ActualText=""/>
  <SubText xmlns="" ID="4ScMoV1fq6c3+DF5fdaKzXSRqnA=" ActualText=""/>
  <SubText xmlns="" ID="6C5pZwzBfbc+Lcn7AeR/eYm8/jY=" ActualText=""/>
  <SubText xmlns="" ID="QLPvL0d5uuNy0B7EY4FeziKxgp8=" ActualText=""/>
  <SubText xmlns="" ID="BwUUBxA+wzH3k+aoAadtKeqB5qc=" ActualText=""/>
  <SubText xmlns="" ID="jvoIf/QMEA7w0948/kk9ZuOCp0Y=" ActualText=""/>
  <SubText xmlns="" ID="7Acx/uo16gKUVi7k+lwnE/ANUCM=" ActualText=""/>
  <SubText xmlns="" ID="k3Le1oyL4mjt5XJ61ZUlTFBxI/g=" ActualText=""/>
  <SubText xmlns="" ID="7SYp+x49g4cYqQff8zZsjxhodUU=" ActualText=""/>
  <SubText xmlns="" ID="ct8keg1MaOXeyxCQP4RxezemXX0=" ActualText=""/>
  <SubText xmlns="" ID="fVgV7WlM1fOPMa4vyslpd3WW180=" ActualText=""/>
  <SubText xmlns="" ID="hMN6ptwJYAABZv85EKbBmZVbHQw=" ActualText=""/>
  <SubText xmlns="" ID="pIyqiUHh3pA4RRNjFKZvijWoxI4=" ActualText=""/>
  <SubText xmlns="" ID="cFMTkfozUngMvsCq10J/FBRw6Ek=" ActualText=""/>
  <SubText xmlns="" ID="EkisopCqzGxlXO99QsvMp1pvfkg=" ActualText=""/>
  <SubText xmlns="" ID="oLCpIbQs7IbDZourgsZEyEyE5sQ=" ActualText=""/>
  <SubText xmlns="" ID="9cPkgcb4dljH7MPsp3IzUdPmGlM=" ActualText=""/>
  <SubText xmlns="" ID="66z8ZpDA7NJvimygP2GDB8b94JE=" ActualText=""/>
  <SubText xmlns="" ID="+SsmfOqIfbIXdpcjoJEC/qIw0AI=" ActualText=""/>
  <SubText xmlns="" ID="XOSjFGalcjugByAzkk/AD2rvDNc=" ActualText=""/>
  <SubText xmlns="" ID="FkrOJWqbPsFhMavrZPijAJc8ol0=" ActualText=""/>
  <SubText xmlns="" ID="+QJ9QrFqQyoRxv4El4GLkwpXcuQ=" ActualText=""/>
  <SubText xmlns="" ID="isbgnRcVkUZkiS+i6yn+Yu0/RdI=" ActualText=""/>
  <SubText xmlns="" ID="lbt1bOcjsRHHX2MwgfUgJpvyPA0=" ActualText=""/>
  <SubText xmlns="" ID="7NaNUshop+ywtrRg9/WND7Szdag=" ActualText=""/>
  <SubText xmlns="" ID="T9irP/N5nPx/Xoboz0reum3nnvM=" ActualText=""/>
  <SubText xmlns="" ID="QoGGOJqKT4zQhlKNJmlN04l3EUg=" ActualText=""/>
  <SubText xmlns="" ID="v+TWpuBUT8eBd/5zlS76kwK5qrA=" ActualText=""/>
  <SubText xmlns="" ID="w0iO5xedr+cipmUhj/k6ynGlouY=" ActualText=""/>
  <SubText xmlns="" ID="jDlge4SplPYgDFN3tN10WHvwFlQ=" ActualText=""/>
  <SubText xmlns="" ID="q5NHBg6okO/p1QzdBjS5cukNV/A=" ActualText=""/>
  <SubText xmlns="" ID="WzS6oJ4J8tvN8xZDzx7cBaIFm8g=" ActualText=""/>
  <SubText xmlns="" ID="ZKTrgWZZYswaV9HAJJf8Pn6aTDo=" ActualText=""/>
  <SubText xmlns="" ID="RPZrh69vs3r0ieGoWwJ8colNswQ=" ActualText=""/>
  <SubText xmlns="" ID="7jVvb0g+UdUt6HxdcdjkNCfdjKc=" ActualText=""/>
  <SubText xmlns="" ID="xXzInlmBzNmiMNn4tGfGvSWPaUY=" ActualText=""/>
  <SubText xmlns="" ID="p/ulqDWa2RKX/DMpGUS6q/UCp6U=" ActualText=""/>
  <SubText xmlns="" ID="K8M45EPEohT9/dJJKwE5amz6184=" ActualText=""/>
  <SubText xmlns="" ID="PM5StW7CglSMqjPQz7mh0pJRx+Y=" ActualText=""/>
  <SubText xmlns="" ID="YikXY6gQyL8HUCB2GBtlkkJ9tHk=" ActualText=""/>
  <SubText xmlns="" ID="CXWz4h2gc4aJlmnoWTy95oJL3Q4=" ActualText=""/>
  <SubText xmlns="" ID="vmLWRZYGdORprCJBgBDJqCn4u5Q=" ActualText=""/>
  <SubText xmlns="" ID="gYdQczl3DlQm1el7i2IoMvINreI=" ActualText=""/>
  <SubText xmlns="" ID="dRTdThJ04K1E2XoJofdzPCBBX+g=" ActualText=""/>
  <SubText xmlns="" ID="faJoo/lNxPRYMf4PEQvc7NP0DDc=" ActualText=""/>
  <SubText xmlns="" ID="sZQTpMbNsEpYeEUw+rgCK/vXofc=" ActualText=""/>
  <SubText xmlns="" ID="cLdHIBhiCXBLhbJZmgsYe2Jkqzs=" ActualText=""/>
  <SubText xmlns="" ID="EUFxuVb58rbbJr8GT/8SrURfIwA=" ActualText=""/>
  <SubText xmlns="" ID="OEvMp75PPvnsk3HOKq96vCpZpfs=" ActualText=""/>
  <SubText xmlns="" ID="mvFlyO9Y91WZSrIxUo+g6uPQI8w=" ActualText=""/>
  <SubText xmlns="" ID="eynByPIn9z8HCPNbN28ZTMc9CBQ=" ActualText=""/>
  <SubText xmlns="" ID="piGTpFGSXSJpXvzv/O35dQeJSQs=" ActualText=""/>
  <SubText xmlns="" ID="U6Dnt19yitAk5YsogvTDoWY723I=" ActualText=""/>
  <SubText xmlns="" ID="8+NSux4Pt0bxZGzbnzt01iE0POw=" ActualText=""/>
  <SubText xmlns="" ID="cxpEfwB5zaIMCCD0B9OZnFN+N5w=" ActualText=""/>
  <SubText xmlns="" ID="5Vt3Y7paHCNyVaTENJrJ2ArO9ik=" ActualText=""/>
  <SubText xmlns="" ID="m7iT9T/qvZmtcxTRIwdxGxSC4UI=" ActualText=""/>
  <SubText xmlns="" ID="EV6aWEErEalTarzrfkFhVDgaSBE=" ActualText=""/>
  <table xmlns="" ID="XMQlGYBvN8WPxz3HpnvxpXJpPRA=" Caption="no" Exclude="no" SpeakText="no" type="_x0031_" HRows="_x0032_" HCols="_x0030_" Summary="Weekly_x0020_schedule_x0020_for_x0020_weeks_x0020_1_x0020_through_x0020_9." TableLinerizing="H" Header="yes" Scope="Column" LinkedHeaders=""/>
  <table xmlns="" ID="WscKHYtQptINA/2GojKJpQfNivI=" Caption="no" Exclude="no" Header="yes" Scope="Column" LinkedHeaders=""/>
  <table xmlns="" ID="AqBMrM9AltnvX0ZUQ+rP/1mX7e8=" Caption="no" Exclude="no" Header="yes" Scope="Column" LinkedHeaders=""/>
  <table xmlns="" ID="OB+Oe6nUwwAAi9NcOzqK6GODfr8=" Caption="no" Exclude="no" Header="yes" Scope="Column" LinkedHeaders=""/>
  <table xmlns="" ID="w0Fr41u+FrxqbjIBzNucISTFUoY=" Caption="no" Exclude="no" Header="yes" Scope="Column" LinkedHeaders=""/>
  <table xmlns="" ID="QzfCZ1Q3/+jAU3mvq5Zu1snG+No=" Caption="no" Exclude="no" Header="yes" Scope="Column" LinkedHeaders="_x0031__1_XMQlGYBvN8WPxz3HpnvxpXJpPRA_x003D_"/>
  <table xmlns="" ID="fTXB1HK7mv1HImAyMpOGonMps2s=" Caption="no" Exclude="no" Header="yes" Scope="Column" LinkedHeaders="_x0031__2_XMQlGYBvN8WPxz3HpnvxpXJpPRA_x003D_"/>
  <table xmlns="" ID="AVQDsHLETG91/FrNOZWRv9MoYpg=" Caption="no" Exclude="no" Header="yes" Scope="Column" LinkedHeaders="_x0031__3_XMQlGYBvN8WPxz3HpnvxpXJpPRA_x003D_"/>
  <table xmlns="" ID="fg8k2+iJejr2atTqNCAKSuTGsk8=" Caption="no" Exclude="no" Header="yes" Scope="Column" LinkedHeaders="_x0031__4_XMQlGYBvN8WPxz3HpnvxpXJpPRA_x003D_"/>
  <table xmlns="" ID="VCTpidXEqKHXem+p5PC+tOvx57A=" Caption="no" Exclude="no" Header="yes" Scope="Column" LinkedHeaders="_x0031__5_XMQlGYBvN8WPxz3HpnvxpXJpPRA_x003D_"/>
  <table xmlns="" ID="KVtlCL/LQk9olrsXBvPxP85Mzfk=" Caption="no" Exclude="no" Scope="" Header="no" LinkedHeaders="_x0032__1_XMQlGYBvN8WPxz3HpnvxpXJpPRA_x003D_"/>
  <table xmlns="" ID="ZztMtU+DiL2N/d6aNHIlmQolIwA=" Caption="no" Exclude="no" Scope="" Header="no" LinkedHeaders="_x0032__2_XMQlGYBvN8WPxz3HpnvxpXJpPRA_x003D_"/>
  <table xmlns="" ID="VLlMLykPRNHFAdcYLj5OHH3rcqY=" Caption="no" Exclude="no" Scope="" Header="no" LinkedHeaders="_x0032__3_XMQlGYBvN8WPxz3HpnvxpXJpPRA_x003D_"/>
  <table xmlns="" ID="4KlIeAyW/wZOGYQtve7AVlRQzOs=" Caption="no" Exclude="no" Scope="" Header="no" LinkedHeaders="_x0032__4_XMQlGYBvN8WPxz3HpnvxpXJpPRA_x003D_"/>
  <table xmlns="" ID="z2aKs9v4n/QhRoeS2X0nPd1UGPU=" Caption="no" Exclude="no" Scope="" Header="no" LinkedHeaders="_x0032__5_XMQlGYBvN8WPxz3HpnvxpXJpPRA_x003D_"/>
  <table xmlns="" ID="IEfcCOY3Rqyr15xOXHJaCkgK6Ko=" Caption="no" Exclude="no" Scope="" Header="no" LinkedHeaders="_x0032__1_XMQlGYBvN8WPxz3HpnvxpXJpPRA_x003D_"/>
  <table xmlns="" ID="vqIx8gkRxtWL/HRMi4V3jkNW+ZQ=" Caption="no" Exclude="no" Scope="" Header="no" LinkedHeaders="_x0032__2_XMQlGYBvN8WPxz3HpnvxpXJpPRA_x003D_"/>
  <table xmlns="" ID="qt39VgJsOQn7ALxNRnhztIhdA/k=" Caption="no" Exclude="no" Scope="" Header="no" LinkedHeaders="_x0032__3_XMQlGYBvN8WPxz3HpnvxpXJpPRA_x003D_"/>
  <table xmlns="" ID="a/6LKMW0tYgAhn3ANc5jEiMg4S0=" Caption="no" Exclude="no" Scope="" Header="no" LinkedHeaders="_x0032__4_XMQlGYBvN8WPxz3HpnvxpXJpPRA_x003D_"/>
  <table xmlns="" ID="KMdDeC39dG6AdYkWejNcOrdN+Co=" Caption="no" Exclude="no" Scope="" Header="no" LinkedHeaders="_x0032__5_XMQlGYBvN8WPxz3HpnvxpXJpPRA_x003D_"/>
  <table xmlns="" ID="2NWJxG0edM6b35sN2mbbK5UcurE=" Caption="no" Exclude="no" Scope="" Header="no" LinkedHeaders="_x0032__1_XMQlGYBvN8WPxz3HpnvxpXJpPRA_x003D_"/>
  <table xmlns="" ID="hKs8tqDKD4WCtwXADKeoESXM6Dw=" Caption="no" Exclude="no" Scope="" Header="no" LinkedHeaders="_x0032__2_XMQlGYBvN8WPxz3HpnvxpXJpPRA_x003D_"/>
  <table xmlns="" ID="E3620v8gKDzKW2Q8pNyGPJHoCEw=" Caption="no" Exclude="no" Scope="" Header="no" LinkedHeaders="_x0032__3_XMQlGYBvN8WPxz3HpnvxpXJpPRA_x003D_"/>
  <table xmlns="" ID="IdI5FUakmJ1kAyGXy4sS2wVeFg8=" Caption="no" Exclude="no" Scope="" Header="no" LinkedHeaders="_x0032__4_XMQlGYBvN8WPxz3HpnvxpXJpPRA_x003D_"/>
  <table xmlns="" ID="svXUNdHHnjz5x4xoVbLx9d3m5Ws=" Caption="no" Exclude="no" Scope="" Header="no" LinkedHeaders="_x0032__5_XMQlGYBvN8WPxz3HpnvxpXJpPRA_x003D_"/>
  <table xmlns="" ID="F82dlValOlt1IvPQaJrBQEOqKis=" Caption="no" Exclude="no" Scope="" Header="no" LinkedHeaders="_x0032__1_XMQlGYBvN8WPxz3HpnvxpXJpPRA_x003D_"/>
  <table xmlns="" ID="NFsiQ3SbjGMu4XMprdp1i1Jf1JQ=" Caption="no" Exclude="no" Scope="" Header="no" LinkedHeaders="_x0032__2_XMQlGYBvN8WPxz3HpnvxpXJpPRA_x003D_"/>
  <table xmlns="" ID="rf2H+uvhSZMWxGRVybCf9shH9oA=" Caption="no" Exclude="no" Scope="" Header="no" LinkedHeaders="_x0032__3_XMQlGYBvN8WPxz3HpnvxpXJpPRA_x003D_"/>
  <table xmlns="" ID="vmpvo5YKpyYdn3cl5xrerPXvVLk=" Caption="no" Exclude="no" Scope="" Header="no" LinkedHeaders="_x0032__4_XMQlGYBvN8WPxz3HpnvxpXJpPRA_x003D_"/>
  <table xmlns="" ID="DtC20x57ifvLm8XaPetttzLLDzQ=" Caption="no" Exclude="no" Scope="" Header="no" LinkedHeaders="_x0032__5_XMQlGYBvN8WPxz3HpnvxpXJpPRA_x003D_"/>
  <Shape xmlns="" ID="qw5wr+Gz6WRQfgSun9JewexsxzI=" pdftag="P" isBookmarkSet="no" bookmark="no" Order="_x0036_"/>
  <Shape xmlns="" ID="njRIkLBphM3OuROIoqLCjFC4nSI=" pdftag="P" isBookmarkSet="no" bookmark="no" Order="_x0039_"/>
  <SubText xmlns="" ID="f/dU+BbSK/hEmq4xSAPwzmR7dvE=" ActualText=""/>
  <SubText xmlns="" ID="pyb3VTZnk9+OJ84VkCzUAaeeih4=" ActualText=""/>
  <SubText xmlns="" ID="HkjmRvgcvyg33far2oRaqR5OhZU=" ActualText=""/>
  <SubText xmlns="" ID="QQ5wQPWO7+4VMtGyiIdmzLLowjw=" ActualText=""/>
  <SubText xmlns="" ID="tpSAcbEm7QA3i4fkn4vPCVL06Q0=" ActualText=""/>
  <SubText xmlns="" ID="pLvF10GnXao70r5lUGLlKHlkYBM=" ActualText=""/>
  <SubText xmlns="" ID="L3+V3OmOQKM9uUZeZE6brdOE8Yw=" ActualText=""/>
  <Shape xmlns="" ID="eise/Uv0jRz5diM2FZ6ExMDo+c0=" pdftag="Figure" isBookmarkSet="no" formula="no" artifact="_x0030_" inline="no" bookmark="no" validate="no" Order="_x0036_" Lang=""/>
  <Shape xmlns="" ID="JpqzdtAX2+i4cGNCtO/P1NLdw1Y=" isBookmarkSet="no" formula="no" inline="no" pdftag="Figure" artifact="_x0030_" bookmark="no" validate="no" Order="_x0034_" Lang=""/>
  <Shape xmlns="" ID="bTtvQqXalJ+9KIaw6A/5H9721JY=" isBookmarkSet="no" formula="no" inline="no" pdftag="Figure" artifact="_x0030_" bookmark="no" validate="no" Order="_x0035_" Lang=""/>
  <SubText xmlns="" ID="eise/Uv0jRz5diM2FZ6ExMDo+c0=" ActualText=""/>
  <SubText xmlns="" ID="JpqzdtAX2+i4cGNCtO/P1NLdw1Y=" ActualText=""/>
  <SubText xmlns="" ID="bTtvQqXalJ+9KIaw6A/5H9721JY=" ActualText=""/>
  <Shape xmlns="" ID="B8oHSJHuXDLW0hRP07rsbNmSy5w=" Order="_x0031_0" isBookmarkSet="no" bookmark="no" pdftag="_x005B_Artifact_x005D_" artifact="_x0031_" validate="no"/>
  <Shape xmlns="" ID="cDAwt5iT6q8aOzw0HFgM8zKgz5s=" Order="_x0038_" isBookmarkSet="no" bookmark="no" pdftag="_x005B_Artifact_x005D_" artifact="_x0031_" validate="no"/>
  <Shape xmlns="" ID="F6dPxZt7Cpv/XfMZYfgTdJu+cNc=" Order="_x0036_" isBookmarkSet="no" bookmark="no" pdftag="_x005B_Artifact_x005D_" artifact="_x0031_" validate="no"/>
  <Shape xmlns="" ID="FfcNcuU9aVU4M79HB3VKUouABX4=" Order="_x0034_" isBookmarkSet="no" bookmark="no" pdftag="_x005B_Artifact_x005D_" artifact="_x0031_" validate="no"/>
  <Shape xmlns="" ID="mBSPZb7IUqfOlYg1W5TQf3BvnHE=" Order="_x0032_" isBookmarkSet="no" bookmark="no" pdftag="_x005B_Artifact_x005D_" artifact="_x0031_" validate="no"/>
  <Shape xmlns="" ID="OAknXyBiXwazjqNZ6tmAwLSvfKY=" pdftag="P" isBookmarkSet="no" bookmark="no" Order="_x0032_"/>
  <Shape xmlns="" ID="4hHT2MJgIjfnT2QZ2KudBTgBOMw=" pdftag="P" isBookmarkSet="no" bookmark="no" Order="_x0035_"/>
  <Shape xmlns="" ID="qWn56/iC4u6GM34Tg+lQW5J9cmU=" pdftag="P" isBookmarkSet="no" bookmark="no" Order="_x0036_"/>
  <Shape xmlns="" ID="VMiBIt9KF0CPv99XlPHfIbAqXl0=" pdftag="P" isBookmarkSet="no" bookmark="no" Order="_x0033_"/>
  <Shape xmlns="" ID="6xn6Ql3O/iaONtcCBSuhaavSGvE=" pdftag="P" isBookmarkSet="no" bookmark="no" Order="_x0034_"/>
  <Shape xmlns="" ID="goMEyOdGqYCth7nUaCjx5Dt7UFg=" isBookmarkSet="no" Order="_x0032_" bookmark="no" pdftag="_x005B_Artifact_x005D_" artifact="_x0031_" validate="no"/>
  <Shape xmlns="" ID="KFIugsG7yAdeM7jHZsti5bzONxk=" isBookmarkSet="no" Order="_x0034_" bookmark="no" pdftag="_x005B_Artifact_x005D_" artifact="_x0031_" validate="no"/>
  <Shape xmlns="" ID="bpjOg2cwEtrQIkn0c88G3Z+daXs=" pdftag="P" isBookmarkSet="no" bookmark="no" Order="_x0033_"/>
  <Shape xmlns="" ID="F2jn0EyZeH9afWLzFs9uHB2PrIY=" isBookmarkSet="no" Order="_x0036_" bookmark="no" pdftag="_x005B_Artifact_x005D_" artifact="_x0031_" validate="no"/>
  <Shape xmlns="" ID="VUI494A3Rz4XVkjKclEuJ0+T5K8=" pdftag="P" isBookmarkSet="no" bookmark="no" Order="_x0034_"/>
  <Shape xmlns="" ID="7qcryifCyMX/PIiNP/vLnPksiWE=" isBookmarkSet="no" Order="_x0038_" bookmark="no" pdftag="_x005B_Artifact_x005D_" artifact="_x0031_" validate="no"/>
  <Shape xmlns="" ID="+73y3fox7z4zNy0lQ2FyO7459KU=" pdftag="P" isBookmarkSet="no" bookmark="no" Order="_x0035_"/>
  <Shape xmlns="" ID="yd48F+nsjIu/2EWBn3IVVtlSKyY=" pdftag="P" isBookmarkSet="no" bookmark="no" Order="_x0032_"/>
  <Shape xmlns="" ID="0qnfYTDgCPeE1AfSEhAYzRs25VE=" isBookmarkSet="no" Order="_x0035_" bookmark="no" pdftag="_x005B_Artifact_x005D_" artifact="_x0031_" validate="no"/>
  <Shape xmlns="" ID="mwhW0nP8kuzuXQpPGyEDNUV+E44=" pdftag="P" isBookmarkSet="no" Order="_x0033_" bookmark="no"/>
  <Shape xmlns="" ID="CeDdV8rI3NrUh/0fTAxgPZ70SLo=" isBookmarkSet="no" Order="_x0037_" bookmark="no" pdftag="_x005B_Artifact_x005D_" artifact="_x0031_" validate="no"/>
  <Shape xmlns="" ID="TcW4dutBJk0o8HffLarPy0N5Yg8=" pdftag="P" isBookmarkSet="no" Order="_x0034_" bookmark="no"/>
  <Shape xmlns="" ID="cxd4+HSFCsRZwLGn+QU0RaF9i9g=" isBookmarkSet="no" Order="_x0039_" bookmark="no" pdftag="_x005B_Artifact_x005D_" artifact="_x0031_" validate="no"/>
  <Shape xmlns="" ID="DczDGzKMGzQzGmxtLv+LK1ZCovw=" pdftag="P" isBookmarkSet="no" Order="_x0035_" bookmark="no"/>
  <Shape xmlns="" ID="9cgKCxd7ZQrsZ0UncjSRsqIR5bM=" isBookmarkSet="no" Order="_x0032_" bookmark="no" pdftag="_x005B_Artifact_x005D_" artifact="_x0031_" validate="no"/>
  <Shape xmlns="" ID="RRLkv94nDFDP2G9g4XCR9bjNJMQ=" pdftag="P" isBookmarkSet="no" Order="_x0032_" bookmark="no"/>
  <Shape xmlns="" ID="+a2+0ZGzvdpFm0hljWYcuTAHW1E=" isBookmarkSet="no" Order="_x0033_" bookmark="no" pdftag="_x005B_Artifact_x005D_" artifact="_x0031_" validate="no" formula="no" Lang=""/>
  <Shape xmlns="" ID="xHZjBy9M0KPdsUEl1GqKTHk7sx0=" pdftag="H2" isBookmarkSet="no" bookmark="yes" Order="_x0031_"/>
  <Shape xmlns="" ID="52WeErCxLlxZL8tI7N5BSax/OB0=" isBookmarkSet="no" pdftag="H3" artifact="_x0030_" bookmark="yes" Order="_x0032_"/>
  <SubText xmlns="" ID="+a2+0ZGzvdpFm0hljWYcuTAHW1E=" ActualText=""/>
  <Shape xmlns="" ID="sJmOKiDCwo7Z0a6sEjY2V0zwdMM=" pdftag="P" isBookmarkSet="no" Order="_x0034_" bookmark="no"/>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BE78801C320444B2175305C788620F" ma:contentTypeVersion="" ma:contentTypeDescription="Create a new document." ma:contentTypeScope="" ma:versionID="8e9017fe82bf4f591592a4dd028f9cb0">
  <xsd:schema xmlns:xsd="http://www.w3.org/2001/XMLSchema" xmlns:xs="http://www.w3.org/2001/XMLSchema" xmlns:p="http://schemas.microsoft.com/office/2006/metadata/properties" xmlns:ns2="8788f4e6-566e-4d58-b7dd-a3bd94214486" xmlns:ns3="1a1bc6a2-7eb4-4680-982f-f4b48024185a" targetNamespace="http://schemas.microsoft.com/office/2006/metadata/properties" ma:root="true" ma:fieldsID="0caf2a6552c01146a51452f73ca2bf2f" ns2:_="" ns3:_="">
    <xsd:import namespace="8788f4e6-566e-4d58-b7dd-a3bd94214486"/>
    <xsd:import namespace="1a1bc6a2-7eb4-4680-982f-f4b480241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8f4e6-566e-4d58-b7dd-a3bd94214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bc6a2-7eb4-4680-982f-f4b4802418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B6E9C-6890-4052-B737-3ED39EDFBF7A}">
  <ds:schemaRefs>
    <ds:schemaRef ds:uri=""/>
    <ds:schemaRef ds:uri="http://www.net-centric.com/PAWPP"/>
  </ds:schemaRefs>
</ds:datastoreItem>
</file>

<file path=customXml/itemProps2.xml><?xml version="1.0" encoding="utf-8"?>
<ds:datastoreItem xmlns:ds="http://schemas.openxmlformats.org/officeDocument/2006/customXml" ds:itemID="{3B5C2B2C-2E80-4B69-A9F7-3ED4C727E58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a1bc6a2-7eb4-4680-982f-f4b48024185a"/>
    <ds:schemaRef ds:uri="8788f4e6-566e-4d58-b7dd-a3bd94214486"/>
    <ds:schemaRef ds:uri="http://www.w3.org/XML/1998/namespace"/>
    <ds:schemaRef ds:uri="http://purl.org/dc/dcmitype/"/>
  </ds:schemaRefs>
</ds:datastoreItem>
</file>

<file path=customXml/itemProps3.xml><?xml version="1.0" encoding="utf-8"?>
<ds:datastoreItem xmlns:ds="http://schemas.openxmlformats.org/officeDocument/2006/customXml" ds:itemID="{9BC8034C-6923-4132-900B-D2A5A237A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8f4e6-566e-4d58-b7dd-a3bd94214486"/>
    <ds:schemaRef ds:uri="1a1bc6a2-7eb4-4680-982f-f4b480241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95608E1-C0A7-4685-B831-78D4B5C7E6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557</TotalTime>
  <Words>2719</Words>
  <Application>Microsoft Office PowerPoint</Application>
  <PresentationFormat>Widescreen</PresentationFormat>
  <Paragraphs>382</Paragraphs>
  <Slides>46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Courier New</vt:lpstr>
      <vt:lpstr>Lato Semibold</vt:lpstr>
      <vt:lpstr>Roboto Slab</vt:lpstr>
      <vt:lpstr>Verdana</vt:lpstr>
      <vt:lpstr>Verdana Pro</vt:lpstr>
      <vt:lpstr>Verdana Pro SemiBold</vt:lpstr>
      <vt:lpstr>Wingdings</vt:lpstr>
      <vt:lpstr>Office Theme</vt:lpstr>
      <vt:lpstr>IET Design Camp</vt:lpstr>
      <vt:lpstr>Meeting Recording Notice</vt:lpstr>
      <vt:lpstr>Virtual Classroom Reminders</vt:lpstr>
      <vt:lpstr>Agenda</vt:lpstr>
      <vt:lpstr>Today’s Trainers</vt:lpstr>
      <vt:lpstr>IET Design Camp </vt:lpstr>
      <vt:lpstr>Review of Phase 1: Research and Assess</vt:lpstr>
      <vt:lpstr>Key Tasks for Design &amp; Plan Phase</vt:lpstr>
      <vt:lpstr>Group Discussion:</vt:lpstr>
      <vt:lpstr>Poll: IET Involvement</vt:lpstr>
      <vt:lpstr>Form a Team and Define the  IET Program and Goals</vt:lpstr>
      <vt:lpstr>IET Planning Tool</vt:lpstr>
      <vt:lpstr>Design Team Composition</vt:lpstr>
      <vt:lpstr>Team Purpose Statement</vt:lpstr>
      <vt:lpstr>IET Goals and Outcomes: SMART Goals</vt:lpstr>
      <vt:lpstr>Three Types of IET Goals</vt:lpstr>
      <vt:lpstr>Three Types of IET Goals (cont.)</vt:lpstr>
      <vt:lpstr>Three Types of IET Goals (cont. 1)</vt:lpstr>
      <vt:lpstr>Three Types of IET Goals (cont. 2)</vt:lpstr>
      <vt:lpstr>Breakout Group Activity #1</vt:lpstr>
      <vt:lpstr>Design a Sustainable Program Structure</vt:lpstr>
      <vt:lpstr>Key Decision Points</vt:lpstr>
      <vt:lpstr>Four Common Instructional Delivery Approaches</vt:lpstr>
      <vt:lpstr>Poll: Delivery Approach</vt:lpstr>
      <vt:lpstr>Considerations When Going Virtual</vt:lpstr>
      <vt:lpstr>Digital Supports</vt:lpstr>
      <vt:lpstr>Group Discussion: </vt:lpstr>
      <vt:lpstr>Plan the Learner Experience</vt:lpstr>
      <vt:lpstr>Breakout Group Activity #2</vt:lpstr>
      <vt:lpstr>Four Stages of the Learner Experience</vt:lpstr>
      <vt:lpstr>1: Pre-Enrollment</vt:lpstr>
      <vt:lpstr>Group Discussion:   </vt:lpstr>
      <vt:lpstr>2: Enrollment</vt:lpstr>
      <vt:lpstr>3: Participation</vt:lpstr>
      <vt:lpstr>Group Discussion:  </vt:lpstr>
      <vt:lpstr>4. Transition Support for Career Planning and Further Education or Training</vt:lpstr>
      <vt:lpstr>Group Discussion:    </vt:lpstr>
      <vt:lpstr>Create an Evaluation Plan</vt:lpstr>
      <vt:lpstr>Importance of Embedding Evaluation</vt:lpstr>
      <vt:lpstr>Program Evaluation Plan Template</vt:lpstr>
      <vt:lpstr>Session Wrap-Up</vt:lpstr>
      <vt:lpstr>Key Takeaways</vt:lpstr>
      <vt:lpstr>Group Discussion</vt:lpstr>
      <vt:lpstr>Poll: Confidence Level</vt:lpstr>
      <vt:lpstr>Next Steps</vt:lpstr>
      <vt:lpstr>Next Steps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 Design Camp Session 1</dc:title>
  <dc:subject>Orientation</dc:subject>
  <dc:creator>U.S. Department of Education, Office of Career, Technical and Adult Education</dc:creator>
  <cp:keywords>IET Design Camp, phase 2, design, plan, U.S. Department of Education, Office of Career, Technical and Adult Education</cp:keywords>
  <dc:description>Copyright status: Public domain.</dc:description>
  <cp:lastModifiedBy>Maralit, Mary Jo</cp:lastModifiedBy>
  <cp:revision>25</cp:revision>
  <dcterms:created xsi:type="dcterms:W3CDTF">2021-02-01T19:49:44Z</dcterms:created>
  <dcterms:modified xsi:type="dcterms:W3CDTF">2022-08-18T18:01:11Z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0x010100BABE78801C320444B2175305C788620F</vt:lpwstr>
  </property>
  <property fmtid="{D5CDD505-2E9C-101B-9397-08002B2CF9AE}" pid="3" name="_ExtendedDescription">
    <vt:lpwstr/>
  </property>
</Properties>
</file>